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680"/>
  </p:normalViewPr>
  <p:slideViewPr>
    <p:cSldViewPr snapToGrid="0" snapToObjects="1">
      <p:cViewPr varScale="1">
        <p:scale>
          <a:sx n="90" d="100"/>
          <a:sy n="90" d="100"/>
        </p:scale>
        <p:origin x="232"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DD7B3-AFA9-1C4C-840A-F4F3C51AFF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9E05E6-CADE-974A-956E-1CCE4DD3E5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16DAD4-27A5-CD40-A4FB-62514FDDEAC3}"/>
              </a:ext>
            </a:extLst>
          </p:cNvPr>
          <p:cNvSpPr>
            <a:spLocks noGrp="1"/>
          </p:cNvSpPr>
          <p:nvPr>
            <p:ph type="dt" sz="half" idx="10"/>
          </p:nvPr>
        </p:nvSpPr>
        <p:spPr/>
        <p:txBody>
          <a:bodyPr/>
          <a:lstStyle/>
          <a:p>
            <a:fld id="{E4EE5BA8-DA6C-F548-91AC-FA427B05403F}" type="datetimeFigureOut">
              <a:rPr lang="en-US" smtClean="0"/>
              <a:t>2/21/21</a:t>
            </a:fld>
            <a:endParaRPr lang="en-US"/>
          </a:p>
        </p:txBody>
      </p:sp>
      <p:sp>
        <p:nvSpPr>
          <p:cNvPr id="5" name="Footer Placeholder 4">
            <a:extLst>
              <a:ext uri="{FF2B5EF4-FFF2-40B4-BE49-F238E27FC236}">
                <a16:creationId xmlns:a16="http://schemas.microsoft.com/office/drawing/2014/main" id="{AE7E663F-1C56-DB4B-9F18-9F161D755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89D07E-1C1B-214E-8DE8-B640055A337E}"/>
              </a:ext>
            </a:extLst>
          </p:cNvPr>
          <p:cNvSpPr>
            <a:spLocks noGrp="1"/>
          </p:cNvSpPr>
          <p:nvPr>
            <p:ph type="sldNum" sz="quarter" idx="12"/>
          </p:nvPr>
        </p:nvSpPr>
        <p:spPr/>
        <p:txBody>
          <a:bodyPr/>
          <a:lstStyle/>
          <a:p>
            <a:fld id="{D9DE0005-13CD-E343-A4BF-281A39B73337}" type="slidenum">
              <a:rPr lang="en-US" smtClean="0"/>
              <a:t>‹#›</a:t>
            </a:fld>
            <a:endParaRPr lang="en-US"/>
          </a:p>
        </p:txBody>
      </p:sp>
    </p:spTree>
    <p:extLst>
      <p:ext uri="{BB962C8B-B14F-4D97-AF65-F5344CB8AC3E}">
        <p14:creationId xmlns:p14="http://schemas.microsoft.com/office/powerpoint/2010/main" val="3067170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DA73-EFDF-B641-803C-379954393E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3391CA-BD0D-674E-A354-F6D061BE76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147EA2-7DF4-D24A-A662-F21CE5C88D7F}"/>
              </a:ext>
            </a:extLst>
          </p:cNvPr>
          <p:cNvSpPr>
            <a:spLocks noGrp="1"/>
          </p:cNvSpPr>
          <p:nvPr>
            <p:ph type="dt" sz="half" idx="10"/>
          </p:nvPr>
        </p:nvSpPr>
        <p:spPr/>
        <p:txBody>
          <a:bodyPr/>
          <a:lstStyle/>
          <a:p>
            <a:fld id="{E4EE5BA8-DA6C-F548-91AC-FA427B05403F}" type="datetimeFigureOut">
              <a:rPr lang="en-US" smtClean="0"/>
              <a:t>2/21/21</a:t>
            </a:fld>
            <a:endParaRPr lang="en-US"/>
          </a:p>
        </p:txBody>
      </p:sp>
      <p:sp>
        <p:nvSpPr>
          <p:cNvPr id="5" name="Footer Placeholder 4">
            <a:extLst>
              <a:ext uri="{FF2B5EF4-FFF2-40B4-BE49-F238E27FC236}">
                <a16:creationId xmlns:a16="http://schemas.microsoft.com/office/drawing/2014/main" id="{5421FD78-5F56-0045-A0E4-3A2CAE564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01827-D608-B747-B52E-99FD34ECE180}"/>
              </a:ext>
            </a:extLst>
          </p:cNvPr>
          <p:cNvSpPr>
            <a:spLocks noGrp="1"/>
          </p:cNvSpPr>
          <p:nvPr>
            <p:ph type="sldNum" sz="quarter" idx="12"/>
          </p:nvPr>
        </p:nvSpPr>
        <p:spPr/>
        <p:txBody>
          <a:bodyPr/>
          <a:lstStyle/>
          <a:p>
            <a:fld id="{D9DE0005-13CD-E343-A4BF-281A39B73337}" type="slidenum">
              <a:rPr lang="en-US" smtClean="0"/>
              <a:t>‹#›</a:t>
            </a:fld>
            <a:endParaRPr lang="en-US"/>
          </a:p>
        </p:txBody>
      </p:sp>
    </p:spTree>
    <p:extLst>
      <p:ext uri="{BB962C8B-B14F-4D97-AF65-F5344CB8AC3E}">
        <p14:creationId xmlns:p14="http://schemas.microsoft.com/office/powerpoint/2010/main" val="313640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84688D-D1F1-4B4C-8B46-5E988487A0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604F1A-F2CC-244E-9983-4DE76B98F0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F56CE-3B68-A540-A502-6164FE9C3913}"/>
              </a:ext>
            </a:extLst>
          </p:cNvPr>
          <p:cNvSpPr>
            <a:spLocks noGrp="1"/>
          </p:cNvSpPr>
          <p:nvPr>
            <p:ph type="dt" sz="half" idx="10"/>
          </p:nvPr>
        </p:nvSpPr>
        <p:spPr/>
        <p:txBody>
          <a:bodyPr/>
          <a:lstStyle/>
          <a:p>
            <a:fld id="{E4EE5BA8-DA6C-F548-91AC-FA427B05403F}" type="datetimeFigureOut">
              <a:rPr lang="en-US" smtClean="0"/>
              <a:t>2/21/21</a:t>
            </a:fld>
            <a:endParaRPr lang="en-US"/>
          </a:p>
        </p:txBody>
      </p:sp>
      <p:sp>
        <p:nvSpPr>
          <p:cNvPr id="5" name="Footer Placeholder 4">
            <a:extLst>
              <a:ext uri="{FF2B5EF4-FFF2-40B4-BE49-F238E27FC236}">
                <a16:creationId xmlns:a16="http://schemas.microsoft.com/office/drawing/2014/main" id="{C51A412A-0B36-084D-89D1-E154D99E1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64C79-4693-ED46-A441-92F871431F77}"/>
              </a:ext>
            </a:extLst>
          </p:cNvPr>
          <p:cNvSpPr>
            <a:spLocks noGrp="1"/>
          </p:cNvSpPr>
          <p:nvPr>
            <p:ph type="sldNum" sz="quarter" idx="12"/>
          </p:nvPr>
        </p:nvSpPr>
        <p:spPr/>
        <p:txBody>
          <a:bodyPr/>
          <a:lstStyle/>
          <a:p>
            <a:fld id="{D9DE0005-13CD-E343-A4BF-281A39B73337}" type="slidenum">
              <a:rPr lang="en-US" smtClean="0"/>
              <a:t>‹#›</a:t>
            </a:fld>
            <a:endParaRPr lang="en-US"/>
          </a:p>
        </p:txBody>
      </p:sp>
    </p:spTree>
    <p:extLst>
      <p:ext uri="{BB962C8B-B14F-4D97-AF65-F5344CB8AC3E}">
        <p14:creationId xmlns:p14="http://schemas.microsoft.com/office/powerpoint/2010/main" val="84558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256E7-2D24-744C-A8A6-8188FB49C1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172CD-0268-C64D-A679-711B2F5CA3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E55E3B-7965-7640-BECA-73B8B6EF11C2}"/>
              </a:ext>
            </a:extLst>
          </p:cNvPr>
          <p:cNvSpPr>
            <a:spLocks noGrp="1"/>
          </p:cNvSpPr>
          <p:nvPr>
            <p:ph type="dt" sz="half" idx="10"/>
          </p:nvPr>
        </p:nvSpPr>
        <p:spPr/>
        <p:txBody>
          <a:bodyPr/>
          <a:lstStyle/>
          <a:p>
            <a:fld id="{E4EE5BA8-DA6C-F548-91AC-FA427B05403F}" type="datetimeFigureOut">
              <a:rPr lang="en-US" smtClean="0"/>
              <a:t>2/21/21</a:t>
            </a:fld>
            <a:endParaRPr lang="en-US"/>
          </a:p>
        </p:txBody>
      </p:sp>
      <p:sp>
        <p:nvSpPr>
          <p:cNvPr id="5" name="Footer Placeholder 4">
            <a:extLst>
              <a:ext uri="{FF2B5EF4-FFF2-40B4-BE49-F238E27FC236}">
                <a16:creationId xmlns:a16="http://schemas.microsoft.com/office/drawing/2014/main" id="{D31BB641-6B00-7B49-8AC5-F5FFFF797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B51F4-106C-CA4D-9199-B3D9403AB981}"/>
              </a:ext>
            </a:extLst>
          </p:cNvPr>
          <p:cNvSpPr>
            <a:spLocks noGrp="1"/>
          </p:cNvSpPr>
          <p:nvPr>
            <p:ph type="sldNum" sz="quarter" idx="12"/>
          </p:nvPr>
        </p:nvSpPr>
        <p:spPr/>
        <p:txBody>
          <a:bodyPr/>
          <a:lstStyle/>
          <a:p>
            <a:fld id="{D9DE0005-13CD-E343-A4BF-281A39B73337}" type="slidenum">
              <a:rPr lang="en-US" smtClean="0"/>
              <a:t>‹#›</a:t>
            </a:fld>
            <a:endParaRPr lang="en-US"/>
          </a:p>
        </p:txBody>
      </p:sp>
    </p:spTree>
    <p:extLst>
      <p:ext uri="{BB962C8B-B14F-4D97-AF65-F5344CB8AC3E}">
        <p14:creationId xmlns:p14="http://schemas.microsoft.com/office/powerpoint/2010/main" val="200591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DDB3-79C2-F44C-9139-874CBD9DE0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2C6CA0-C507-9B4D-AB7B-61238627D6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08E171-24DB-F443-AEB1-712921EEE2E8}"/>
              </a:ext>
            </a:extLst>
          </p:cNvPr>
          <p:cNvSpPr>
            <a:spLocks noGrp="1"/>
          </p:cNvSpPr>
          <p:nvPr>
            <p:ph type="dt" sz="half" idx="10"/>
          </p:nvPr>
        </p:nvSpPr>
        <p:spPr/>
        <p:txBody>
          <a:bodyPr/>
          <a:lstStyle/>
          <a:p>
            <a:fld id="{E4EE5BA8-DA6C-F548-91AC-FA427B05403F}" type="datetimeFigureOut">
              <a:rPr lang="en-US" smtClean="0"/>
              <a:t>2/21/21</a:t>
            </a:fld>
            <a:endParaRPr lang="en-US"/>
          </a:p>
        </p:txBody>
      </p:sp>
      <p:sp>
        <p:nvSpPr>
          <p:cNvPr id="5" name="Footer Placeholder 4">
            <a:extLst>
              <a:ext uri="{FF2B5EF4-FFF2-40B4-BE49-F238E27FC236}">
                <a16:creationId xmlns:a16="http://schemas.microsoft.com/office/drawing/2014/main" id="{3B32C4E8-A598-B144-BC16-489EF08053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6CD596-7E1B-2644-845F-E6F6842A9D19}"/>
              </a:ext>
            </a:extLst>
          </p:cNvPr>
          <p:cNvSpPr>
            <a:spLocks noGrp="1"/>
          </p:cNvSpPr>
          <p:nvPr>
            <p:ph type="sldNum" sz="quarter" idx="12"/>
          </p:nvPr>
        </p:nvSpPr>
        <p:spPr/>
        <p:txBody>
          <a:bodyPr/>
          <a:lstStyle/>
          <a:p>
            <a:fld id="{D9DE0005-13CD-E343-A4BF-281A39B73337}" type="slidenum">
              <a:rPr lang="en-US" smtClean="0"/>
              <a:t>‹#›</a:t>
            </a:fld>
            <a:endParaRPr lang="en-US"/>
          </a:p>
        </p:txBody>
      </p:sp>
    </p:spTree>
    <p:extLst>
      <p:ext uri="{BB962C8B-B14F-4D97-AF65-F5344CB8AC3E}">
        <p14:creationId xmlns:p14="http://schemas.microsoft.com/office/powerpoint/2010/main" val="22607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9C6E-46B9-E448-B2E6-DD572E1068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F046E6-9A68-7A48-9CEF-BC48251776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E63C6A-5175-DC4D-82B8-3F3889BC88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4B6B51-0A8C-0F4A-A6F9-B028A0A08E9C}"/>
              </a:ext>
            </a:extLst>
          </p:cNvPr>
          <p:cNvSpPr>
            <a:spLocks noGrp="1"/>
          </p:cNvSpPr>
          <p:nvPr>
            <p:ph type="dt" sz="half" idx="10"/>
          </p:nvPr>
        </p:nvSpPr>
        <p:spPr/>
        <p:txBody>
          <a:bodyPr/>
          <a:lstStyle/>
          <a:p>
            <a:fld id="{E4EE5BA8-DA6C-F548-91AC-FA427B05403F}" type="datetimeFigureOut">
              <a:rPr lang="en-US" smtClean="0"/>
              <a:t>2/21/21</a:t>
            </a:fld>
            <a:endParaRPr lang="en-US"/>
          </a:p>
        </p:txBody>
      </p:sp>
      <p:sp>
        <p:nvSpPr>
          <p:cNvPr id="6" name="Footer Placeholder 5">
            <a:extLst>
              <a:ext uri="{FF2B5EF4-FFF2-40B4-BE49-F238E27FC236}">
                <a16:creationId xmlns:a16="http://schemas.microsoft.com/office/drawing/2014/main" id="{56209844-B801-794A-9994-F1B1BA154D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6DAF83-142B-C746-ADA6-AC763175EA5A}"/>
              </a:ext>
            </a:extLst>
          </p:cNvPr>
          <p:cNvSpPr>
            <a:spLocks noGrp="1"/>
          </p:cNvSpPr>
          <p:nvPr>
            <p:ph type="sldNum" sz="quarter" idx="12"/>
          </p:nvPr>
        </p:nvSpPr>
        <p:spPr/>
        <p:txBody>
          <a:bodyPr/>
          <a:lstStyle/>
          <a:p>
            <a:fld id="{D9DE0005-13CD-E343-A4BF-281A39B73337}" type="slidenum">
              <a:rPr lang="en-US" smtClean="0"/>
              <a:t>‹#›</a:t>
            </a:fld>
            <a:endParaRPr lang="en-US"/>
          </a:p>
        </p:txBody>
      </p:sp>
    </p:spTree>
    <p:extLst>
      <p:ext uri="{BB962C8B-B14F-4D97-AF65-F5344CB8AC3E}">
        <p14:creationId xmlns:p14="http://schemas.microsoft.com/office/powerpoint/2010/main" val="135309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5DD45-3FB1-2347-9F58-1DE353F10B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D5E788-9F99-664A-BF9B-A0E15ABF16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A80D0D-61AE-BB48-8AEB-2D77542291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D8DAE1-08BD-444F-A34C-D29FC5F77C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DA75D0-3FE2-FA47-8E7A-447C4CF96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68BEF1-38B5-C240-BC28-67767594EFF0}"/>
              </a:ext>
            </a:extLst>
          </p:cNvPr>
          <p:cNvSpPr>
            <a:spLocks noGrp="1"/>
          </p:cNvSpPr>
          <p:nvPr>
            <p:ph type="dt" sz="half" idx="10"/>
          </p:nvPr>
        </p:nvSpPr>
        <p:spPr/>
        <p:txBody>
          <a:bodyPr/>
          <a:lstStyle/>
          <a:p>
            <a:fld id="{E4EE5BA8-DA6C-F548-91AC-FA427B05403F}" type="datetimeFigureOut">
              <a:rPr lang="en-US" smtClean="0"/>
              <a:t>2/21/21</a:t>
            </a:fld>
            <a:endParaRPr lang="en-US"/>
          </a:p>
        </p:txBody>
      </p:sp>
      <p:sp>
        <p:nvSpPr>
          <p:cNvPr id="8" name="Footer Placeholder 7">
            <a:extLst>
              <a:ext uri="{FF2B5EF4-FFF2-40B4-BE49-F238E27FC236}">
                <a16:creationId xmlns:a16="http://schemas.microsoft.com/office/drawing/2014/main" id="{7ED6686B-5167-3B48-B093-B9B7A27280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8D1C30-6D43-DB43-BC08-DE6866A0290B}"/>
              </a:ext>
            </a:extLst>
          </p:cNvPr>
          <p:cNvSpPr>
            <a:spLocks noGrp="1"/>
          </p:cNvSpPr>
          <p:nvPr>
            <p:ph type="sldNum" sz="quarter" idx="12"/>
          </p:nvPr>
        </p:nvSpPr>
        <p:spPr/>
        <p:txBody>
          <a:bodyPr/>
          <a:lstStyle/>
          <a:p>
            <a:fld id="{D9DE0005-13CD-E343-A4BF-281A39B73337}" type="slidenum">
              <a:rPr lang="en-US" smtClean="0"/>
              <a:t>‹#›</a:t>
            </a:fld>
            <a:endParaRPr lang="en-US"/>
          </a:p>
        </p:txBody>
      </p:sp>
    </p:spTree>
    <p:extLst>
      <p:ext uri="{BB962C8B-B14F-4D97-AF65-F5344CB8AC3E}">
        <p14:creationId xmlns:p14="http://schemas.microsoft.com/office/powerpoint/2010/main" val="3293446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9B851-417B-DE48-A38C-7877B323F4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993AAD-ABEE-4E43-94F7-56C81F37AC21}"/>
              </a:ext>
            </a:extLst>
          </p:cNvPr>
          <p:cNvSpPr>
            <a:spLocks noGrp="1"/>
          </p:cNvSpPr>
          <p:nvPr>
            <p:ph type="dt" sz="half" idx="10"/>
          </p:nvPr>
        </p:nvSpPr>
        <p:spPr/>
        <p:txBody>
          <a:bodyPr/>
          <a:lstStyle/>
          <a:p>
            <a:fld id="{E4EE5BA8-DA6C-F548-91AC-FA427B05403F}" type="datetimeFigureOut">
              <a:rPr lang="en-US" smtClean="0"/>
              <a:t>2/21/21</a:t>
            </a:fld>
            <a:endParaRPr lang="en-US"/>
          </a:p>
        </p:txBody>
      </p:sp>
      <p:sp>
        <p:nvSpPr>
          <p:cNvPr id="4" name="Footer Placeholder 3">
            <a:extLst>
              <a:ext uri="{FF2B5EF4-FFF2-40B4-BE49-F238E27FC236}">
                <a16:creationId xmlns:a16="http://schemas.microsoft.com/office/drawing/2014/main" id="{59CAF33D-868E-064D-B743-2474D05347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C84004-4F64-AB41-8542-FB70E13DB10D}"/>
              </a:ext>
            </a:extLst>
          </p:cNvPr>
          <p:cNvSpPr>
            <a:spLocks noGrp="1"/>
          </p:cNvSpPr>
          <p:nvPr>
            <p:ph type="sldNum" sz="quarter" idx="12"/>
          </p:nvPr>
        </p:nvSpPr>
        <p:spPr/>
        <p:txBody>
          <a:bodyPr/>
          <a:lstStyle/>
          <a:p>
            <a:fld id="{D9DE0005-13CD-E343-A4BF-281A39B73337}" type="slidenum">
              <a:rPr lang="en-US" smtClean="0"/>
              <a:t>‹#›</a:t>
            </a:fld>
            <a:endParaRPr lang="en-US"/>
          </a:p>
        </p:txBody>
      </p:sp>
    </p:spTree>
    <p:extLst>
      <p:ext uri="{BB962C8B-B14F-4D97-AF65-F5344CB8AC3E}">
        <p14:creationId xmlns:p14="http://schemas.microsoft.com/office/powerpoint/2010/main" val="402279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1A48AB-F5A9-7A4D-BA4A-640DF9A0547E}"/>
              </a:ext>
            </a:extLst>
          </p:cNvPr>
          <p:cNvSpPr>
            <a:spLocks noGrp="1"/>
          </p:cNvSpPr>
          <p:nvPr>
            <p:ph type="dt" sz="half" idx="10"/>
          </p:nvPr>
        </p:nvSpPr>
        <p:spPr/>
        <p:txBody>
          <a:bodyPr/>
          <a:lstStyle/>
          <a:p>
            <a:fld id="{E4EE5BA8-DA6C-F548-91AC-FA427B05403F}" type="datetimeFigureOut">
              <a:rPr lang="en-US" smtClean="0"/>
              <a:t>2/21/21</a:t>
            </a:fld>
            <a:endParaRPr lang="en-US"/>
          </a:p>
        </p:txBody>
      </p:sp>
      <p:sp>
        <p:nvSpPr>
          <p:cNvPr id="3" name="Footer Placeholder 2">
            <a:extLst>
              <a:ext uri="{FF2B5EF4-FFF2-40B4-BE49-F238E27FC236}">
                <a16:creationId xmlns:a16="http://schemas.microsoft.com/office/drawing/2014/main" id="{C510598B-927D-D64D-B310-3F76EBFFF3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7F3834-AFF4-ED4E-AE8B-B2804B2108D8}"/>
              </a:ext>
            </a:extLst>
          </p:cNvPr>
          <p:cNvSpPr>
            <a:spLocks noGrp="1"/>
          </p:cNvSpPr>
          <p:nvPr>
            <p:ph type="sldNum" sz="quarter" idx="12"/>
          </p:nvPr>
        </p:nvSpPr>
        <p:spPr/>
        <p:txBody>
          <a:bodyPr/>
          <a:lstStyle/>
          <a:p>
            <a:fld id="{D9DE0005-13CD-E343-A4BF-281A39B73337}" type="slidenum">
              <a:rPr lang="en-US" smtClean="0"/>
              <a:t>‹#›</a:t>
            </a:fld>
            <a:endParaRPr lang="en-US"/>
          </a:p>
        </p:txBody>
      </p:sp>
    </p:spTree>
    <p:extLst>
      <p:ext uri="{BB962C8B-B14F-4D97-AF65-F5344CB8AC3E}">
        <p14:creationId xmlns:p14="http://schemas.microsoft.com/office/powerpoint/2010/main" val="432892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74029-0D18-7142-A2EA-9CF30F20FC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8AB3CC-48EC-4841-812C-54050D85E7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C3BEDA-9516-0343-960C-63E2E6C35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B33534-059E-C448-B509-9AE576F94279}"/>
              </a:ext>
            </a:extLst>
          </p:cNvPr>
          <p:cNvSpPr>
            <a:spLocks noGrp="1"/>
          </p:cNvSpPr>
          <p:nvPr>
            <p:ph type="dt" sz="half" idx="10"/>
          </p:nvPr>
        </p:nvSpPr>
        <p:spPr/>
        <p:txBody>
          <a:bodyPr/>
          <a:lstStyle/>
          <a:p>
            <a:fld id="{E4EE5BA8-DA6C-F548-91AC-FA427B05403F}" type="datetimeFigureOut">
              <a:rPr lang="en-US" smtClean="0"/>
              <a:t>2/21/21</a:t>
            </a:fld>
            <a:endParaRPr lang="en-US"/>
          </a:p>
        </p:txBody>
      </p:sp>
      <p:sp>
        <p:nvSpPr>
          <p:cNvPr id="6" name="Footer Placeholder 5">
            <a:extLst>
              <a:ext uri="{FF2B5EF4-FFF2-40B4-BE49-F238E27FC236}">
                <a16:creationId xmlns:a16="http://schemas.microsoft.com/office/drawing/2014/main" id="{BE3F5CDA-52F4-3148-8BBC-CD11DEFFF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6A7F25-A02F-A546-ABE0-B609518704A5}"/>
              </a:ext>
            </a:extLst>
          </p:cNvPr>
          <p:cNvSpPr>
            <a:spLocks noGrp="1"/>
          </p:cNvSpPr>
          <p:nvPr>
            <p:ph type="sldNum" sz="quarter" idx="12"/>
          </p:nvPr>
        </p:nvSpPr>
        <p:spPr/>
        <p:txBody>
          <a:bodyPr/>
          <a:lstStyle/>
          <a:p>
            <a:fld id="{D9DE0005-13CD-E343-A4BF-281A39B73337}" type="slidenum">
              <a:rPr lang="en-US" smtClean="0"/>
              <a:t>‹#›</a:t>
            </a:fld>
            <a:endParaRPr lang="en-US"/>
          </a:p>
        </p:txBody>
      </p:sp>
    </p:spTree>
    <p:extLst>
      <p:ext uri="{BB962C8B-B14F-4D97-AF65-F5344CB8AC3E}">
        <p14:creationId xmlns:p14="http://schemas.microsoft.com/office/powerpoint/2010/main" val="313487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3C28-F01B-8548-AB73-59BE9FB9FF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5E8729-8418-3148-99C2-59F9979B33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299FC4-AF61-9E47-BED2-063143DFB7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5A6E13-791D-1E49-A192-1DB1A29332DA}"/>
              </a:ext>
            </a:extLst>
          </p:cNvPr>
          <p:cNvSpPr>
            <a:spLocks noGrp="1"/>
          </p:cNvSpPr>
          <p:nvPr>
            <p:ph type="dt" sz="half" idx="10"/>
          </p:nvPr>
        </p:nvSpPr>
        <p:spPr/>
        <p:txBody>
          <a:bodyPr/>
          <a:lstStyle/>
          <a:p>
            <a:fld id="{E4EE5BA8-DA6C-F548-91AC-FA427B05403F}" type="datetimeFigureOut">
              <a:rPr lang="en-US" smtClean="0"/>
              <a:t>2/21/21</a:t>
            </a:fld>
            <a:endParaRPr lang="en-US"/>
          </a:p>
        </p:txBody>
      </p:sp>
      <p:sp>
        <p:nvSpPr>
          <p:cNvPr id="6" name="Footer Placeholder 5">
            <a:extLst>
              <a:ext uri="{FF2B5EF4-FFF2-40B4-BE49-F238E27FC236}">
                <a16:creationId xmlns:a16="http://schemas.microsoft.com/office/drawing/2014/main" id="{F59E92F1-9FAD-A148-BA7E-F25FBD7F8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EFF4C3-BC91-A640-90AB-BFFB4BF3FECE}"/>
              </a:ext>
            </a:extLst>
          </p:cNvPr>
          <p:cNvSpPr>
            <a:spLocks noGrp="1"/>
          </p:cNvSpPr>
          <p:nvPr>
            <p:ph type="sldNum" sz="quarter" idx="12"/>
          </p:nvPr>
        </p:nvSpPr>
        <p:spPr/>
        <p:txBody>
          <a:bodyPr/>
          <a:lstStyle/>
          <a:p>
            <a:fld id="{D9DE0005-13CD-E343-A4BF-281A39B73337}" type="slidenum">
              <a:rPr lang="en-US" smtClean="0"/>
              <a:t>‹#›</a:t>
            </a:fld>
            <a:endParaRPr lang="en-US"/>
          </a:p>
        </p:txBody>
      </p:sp>
    </p:spTree>
    <p:extLst>
      <p:ext uri="{BB962C8B-B14F-4D97-AF65-F5344CB8AC3E}">
        <p14:creationId xmlns:p14="http://schemas.microsoft.com/office/powerpoint/2010/main" val="231586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F0C0E6-97B1-D543-B3D7-15F4B04385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81ECBC-652A-2649-BF2F-9E90CDC3A8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AE8933-1875-8248-95CF-1A8DB8E6E1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E5BA8-DA6C-F548-91AC-FA427B05403F}" type="datetimeFigureOut">
              <a:rPr lang="en-US" smtClean="0"/>
              <a:t>2/21/21</a:t>
            </a:fld>
            <a:endParaRPr lang="en-US"/>
          </a:p>
        </p:txBody>
      </p:sp>
      <p:sp>
        <p:nvSpPr>
          <p:cNvPr id="5" name="Footer Placeholder 4">
            <a:extLst>
              <a:ext uri="{FF2B5EF4-FFF2-40B4-BE49-F238E27FC236}">
                <a16:creationId xmlns:a16="http://schemas.microsoft.com/office/drawing/2014/main" id="{33F561ED-F005-DF4C-95CA-79B980CA29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7738DE-04E2-C94E-9CC3-1C4BA91E09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E0005-13CD-E343-A4BF-281A39B73337}" type="slidenum">
              <a:rPr lang="en-US" smtClean="0"/>
              <a:t>‹#›</a:t>
            </a:fld>
            <a:endParaRPr lang="en-US"/>
          </a:p>
        </p:txBody>
      </p:sp>
    </p:spTree>
    <p:extLst>
      <p:ext uri="{BB962C8B-B14F-4D97-AF65-F5344CB8AC3E}">
        <p14:creationId xmlns:p14="http://schemas.microsoft.com/office/powerpoint/2010/main" val="60276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3D4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age result for be the bridge part 2">
            <a:extLst>
              <a:ext uri="{FF2B5EF4-FFF2-40B4-BE49-F238E27FC236}">
                <a16:creationId xmlns:a16="http://schemas.microsoft.com/office/drawing/2014/main" id="{DB68D2D2-6289-5246-972F-97D0DE49D57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92159" y="1176793"/>
            <a:ext cx="2950589" cy="454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615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4">
            <a:extLst>
              <a:ext uri="{FF2B5EF4-FFF2-40B4-BE49-F238E27FC236}">
                <a16:creationId xmlns:a16="http://schemas.microsoft.com/office/drawing/2014/main" id="{BCE49C3F-8619-5046-AA5C-4A3D54014D82}"/>
              </a:ext>
            </a:extLst>
          </p:cNvPr>
          <p:cNvSpPr>
            <a:spLocks noGrp="1"/>
          </p:cNvSpPr>
          <p:nvPr>
            <p:ph type="title"/>
          </p:nvPr>
        </p:nvSpPr>
        <p:spPr>
          <a:xfrm>
            <a:off x="777240" y="731519"/>
            <a:ext cx="2845191" cy="3237579"/>
          </a:xfrm>
        </p:spPr>
        <p:txBody>
          <a:bodyPr>
            <a:normAutofit/>
          </a:bodyPr>
          <a:lstStyle/>
          <a:p>
            <a:r>
              <a:rPr lang="en-US" sz="3800" dirty="0">
                <a:solidFill>
                  <a:srgbClr val="FFFFFF"/>
                </a:solidFill>
              </a:rPr>
              <a:t>Page 87</a:t>
            </a:r>
          </a:p>
        </p:txBody>
      </p:sp>
      <p:sp>
        <p:nvSpPr>
          <p:cNvPr id="13" name="Rectangle 1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B1141502-881E-D342-9E02-DEFEC8A9ED44}"/>
              </a:ext>
            </a:extLst>
          </p:cNvPr>
          <p:cNvSpPr>
            <a:spLocks noGrp="1"/>
          </p:cNvSpPr>
          <p:nvPr>
            <p:ph idx="1"/>
          </p:nvPr>
        </p:nvSpPr>
        <p:spPr>
          <a:xfrm>
            <a:off x="4358245" y="686862"/>
            <a:ext cx="7059056" cy="5712217"/>
          </a:xfrm>
        </p:spPr>
        <p:txBody>
          <a:bodyPr anchor="ctr">
            <a:noAutofit/>
          </a:bodyPr>
          <a:lstStyle/>
          <a:p>
            <a:pPr marL="0" indent="0">
              <a:buNone/>
            </a:pPr>
            <a:r>
              <a:rPr lang="en-US" sz="3000" dirty="0"/>
              <a:t>“Born from white supremacy, colorism among African Americans grew from the belief that whoever had features closer to those of the White slaveholders (often the biracial children of raped slaves) was more valuable, was more beautiful, and as a result would be treated better. This belief has caused deep divisions within our community as lighter-skinned African Americans treated with contempt those with darker skin. This devaluing of our brothers and sisters has perpetuated a kind of self-hate within the youth who have dark skin like mine.”</a:t>
            </a:r>
          </a:p>
        </p:txBody>
      </p:sp>
    </p:spTree>
    <p:extLst>
      <p:ext uri="{BB962C8B-B14F-4D97-AF65-F5344CB8AC3E}">
        <p14:creationId xmlns:p14="http://schemas.microsoft.com/office/powerpoint/2010/main" val="1532486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338FEFE-1869-4745-8F25-2C35C705526D}"/>
              </a:ext>
            </a:extLst>
          </p:cNvPr>
          <p:cNvSpPr>
            <a:spLocks noGrp="1"/>
          </p:cNvSpPr>
          <p:nvPr>
            <p:ph type="title"/>
          </p:nvPr>
        </p:nvSpPr>
        <p:spPr>
          <a:xfrm>
            <a:off x="731520" y="731520"/>
            <a:ext cx="6089904" cy="1426464"/>
          </a:xfrm>
        </p:spPr>
        <p:txBody>
          <a:bodyPr>
            <a:normAutofit/>
          </a:bodyPr>
          <a:lstStyle/>
          <a:p>
            <a:r>
              <a:rPr lang="en-US" dirty="0">
                <a:solidFill>
                  <a:srgbClr val="FFFFFF"/>
                </a:solidFill>
              </a:rPr>
              <a:t>Confession</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5F1319-2707-8D4B-BBAE-322EDB049324}"/>
              </a:ext>
            </a:extLst>
          </p:cNvPr>
          <p:cNvSpPr>
            <a:spLocks noGrp="1"/>
          </p:cNvSpPr>
          <p:nvPr>
            <p:ph idx="1"/>
          </p:nvPr>
        </p:nvSpPr>
        <p:spPr>
          <a:xfrm>
            <a:off x="789456" y="2798385"/>
            <a:ext cx="10597729" cy="3283260"/>
          </a:xfrm>
        </p:spPr>
        <p:txBody>
          <a:bodyPr anchor="ctr">
            <a:normAutofit/>
          </a:bodyPr>
          <a:lstStyle/>
          <a:p>
            <a:pPr marL="0" indent="0">
              <a:buNone/>
            </a:pPr>
            <a:endParaRPr lang="en-US" sz="2700" dirty="0"/>
          </a:p>
          <a:p>
            <a:pPr marL="0" indent="0">
              <a:buNone/>
            </a:pPr>
            <a:r>
              <a:rPr lang="en-US" sz="3200" b="1" dirty="0"/>
              <a:t>James 5:16 says, “Confess your sins to each other and pray for each other so that you may be healed.” </a:t>
            </a:r>
          </a:p>
          <a:p>
            <a:pPr marL="0" indent="0">
              <a:buNone/>
            </a:pPr>
            <a:endParaRPr lang="en-US" sz="3200" b="1" dirty="0"/>
          </a:p>
          <a:p>
            <a:r>
              <a:rPr lang="en-US" sz="3200" dirty="0"/>
              <a:t>Why is it important for us to confess our sins to one another? How does this differ from confessing our sins to God? </a:t>
            </a:r>
          </a:p>
        </p:txBody>
      </p:sp>
    </p:spTree>
    <p:extLst>
      <p:ext uri="{BB962C8B-B14F-4D97-AF65-F5344CB8AC3E}">
        <p14:creationId xmlns:p14="http://schemas.microsoft.com/office/powerpoint/2010/main" val="250040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7F12CA3B-0606-3747-B6E5-23D0D5581D25}"/>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3319744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Close-up of wooden white and yellow ruler">
            <a:extLst>
              <a:ext uri="{FF2B5EF4-FFF2-40B4-BE49-F238E27FC236}">
                <a16:creationId xmlns:a16="http://schemas.microsoft.com/office/drawing/2014/main" id="{9E8B701B-6969-4E6D-865B-CA3F673CA70E}"/>
              </a:ext>
            </a:extLst>
          </p:cNvPr>
          <p:cNvPicPr>
            <a:picLocks noChangeAspect="1"/>
          </p:cNvPicPr>
          <p:nvPr/>
        </p:nvPicPr>
        <p:blipFill rotWithShape="1">
          <a:blip r:embed="rId2"/>
          <a:srcRect t="3479" r="1" b="4596"/>
          <a:stretch/>
        </p:blipFill>
        <p:spPr>
          <a:xfrm>
            <a:off x="20" y="10"/>
            <a:ext cx="9947062" cy="6857990"/>
          </a:xfrm>
          <a:prstGeom prst="rect">
            <a:avLst/>
          </a:prstGeom>
        </p:spPr>
      </p:pic>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2D961315-BCDC-704D-B9DC-A84CF7B3D342}"/>
              </a:ext>
            </a:extLst>
          </p:cNvPr>
          <p:cNvSpPr>
            <a:spLocks noGrp="1"/>
          </p:cNvSpPr>
          <p:nvPr>
            <p:ph type="title"/>
          </p:nvPr>
        </p:nvSpPr>
        <p:spPr>
          <a:xfrm>
            <a:off x="8046720" y="1045597"/>
            <a:ext cx="3633746" cy="1588422"/>
          </a:xfrm>
        </p:spPr>
        <p:txBody>
          <a:bodyPr anchor="b">
            <a:normAutofit/>
          </a:bodyPr>
          <a:lstStyle/>
          <a:p>
            <a:endParaRPr lang="en-US" sz="3600"/>
          </a:p>
        </p:txBody>
      </p:sp>
      <p:sp>
        <p:nvSpPr>
          <p:cNvPr id="3" name="Content Placeholder 2">
            <a:extLst>
              <a:ext uri="{FF2B5EF4-FFF2-40B4-BE49-F238E27FC236}">
                <a16:creationId xmlns:a16="http://schemas.microsoft.com/office/drawing/2014/main" id="{F235C0CB-208C-814E-8480-953D527858AD}"/>
              </a:ext>
            </a:extLst>
          </p:cNvPr>
          <p:cNvSpPr>
            <a:spLocks noGrp="1"/>
          </p:cNvSpPr>
          <p:nvPr>
            <p:ph idx="1"/>
          </p:nvPr>
        </p:nvSpPr>
        <p:spPr>
          <a:xfrm>
            <a:off x="8046719" y="2722729"/>
            <a:ext cx="3633747" cy="2700062"/>
          </a:xfrm>
        </p:spPr>
        <p:txBody>
          <a:bodyPr>
            <a:normAutofit/>
          </a:bodyPr>
          <a:lstStyle/>
          <a:p>
            <a:pPr marL="0" indent="0">
              <a:buNone/>
            </a:pPr>
            <a:endParaRPr lang="en-US" sz="2000" dirty="0"/>
          </a:p>
          <a:p>
            <a:pPr marL="0" indent="0">
              <a:buNone/>
            </a:pPr>
            <a:r>
              <a:rPr lang="en-US" sz="4000" dirty="0"/>
              <a:t>We cannot use color as a measure of worth!</a:t>
            </a:r>
          </a:p>
        </p:txBody>
      </p:sp>
    </p:spTree>
    <p:extLst>
      <p:ext uri="{BB962C8B-B14F-4D97-AF65-F5344CB8AC3E}">
        <p14:creationId xmlns:p14="http://schemas.microsoft.com/office/powerpoint/2010/main" val="316270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CC58F3-CA87-DD44-9231-E9F5B1C2E92B}"/>
              </a:ext>
            </a:extLst>
          </p:cNvPr>
          <p:cNvSpPr>
            <a:spLocks noGrp="1"/>
          </p:cNvSpPr>
          <p:nvPr>
            <p:ph type="title"/>
          </p:nvPr>
        </p:nvSpPr>
        <p:spPr>
          <a:xfrm>
            <a:off x="1075767" y="1188637"/>
            <a:ext cx="2988234" cy="4480726"/>
          </a:xfrm>
        </p:spPr>
        <p:txBody>
          <a:bodyPr>
            <a:normAutofit/>
          </a:bodyPr>
          <a:lstStyle/>
          <a:p>
            <a:pPr algn="r"/>
            <a:r>
              <a:rPr lang="en-US" sz="4600" b="1" dirty="0"/>
              <a:t>Confession in practice</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214A778-19F6-0342-9B1D-CEEC83F2AB74}"/>
              </a:ext>
            </a:extLst>
          </p:cNvPr>
          <p:cNvSpPr>
            <a:spLocks noGrp="1"/>
          </p:cNvSpPr>
          <p:nvPr>
            <p:ph idx="1"/>
          </p:nvPr>
        </p:nvSpPr>
        <p:spPr>
          <a:xfrm>
            <a:off x="5255260" y="1648870"/>
            <a:ext cx="4702848" cy="3560260"/>
          </a:xfrm>
        </p:spPr>
        <p:txBody>
          <a:bodyPr anchor="ctr">
            <a:normAutofit fontScale="92500" lnSpcReduction="20000"/>
          </a:bodyPr>
          <a:lstStyle/>
          <a:p>
            <a:pPr marL="0" indent="0">
              <a:buNone/>
            </a:pPr>
            <a:endParaRPr lang="en-US" sz="2400" dirty="0"/>
          </a:p>
          <a:p>
            <a:r>
              <a:rPr lang="en-US" sz="3200" dirty="0"/>
              <a:t>Have you ever looked down on others because of their ethnicity, their race?</a:t>
            </a:r>
          </a:p>
          <a:p>
            <a:endParaRPr lang="en-US" sz="3200" dirty="0"/>
          </a:p>
          <a:p>
            <a:r>
              <a:rPr lang="en-US" sz="3200" dirty="0"/>
              <a:t>Have you ever thought less of an individual of another ethnic group because of the way they looked?</a:t>
            </a:r>
          </a:p>
          <a:p>
            <a:pPr marL="0" indent="0">
              <a:buNone/>
            </a:pPr>
            <a:endParaRPr lang="en-US" sz="2400" dirty="0"/>
          </a:p>
        </p:txBody>
      </p:sp>
    </p:spTree>
    <p:extLst>
      <p:ext uri="{BB962C8B-B14F-4D97-AF65-F5344CB8AC3E}">
        <p14:creationId xmlns:p14="http://schemas.microsoft.com/office/powerpoint/2010/main" val="94961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048238E-2E8E-3743-AA5E-4C17623A6890}"/>
              </a:ext>
            </a:extLst>
          </p:cNvPr>
          <p:cNvSpPr>
            <a:spLocks noGrp="1"/>
          </p:cNvSpPr>
          <p:nvPr>
            <p:ph type="title"/>
          </p:nvPr>
        </p:nvSpPr>
        <p:spPr>
          <a:xfrm>
            <a:off x="1188069" y="381935"/>
            <a:ext cx="4008583" cy="5974414"/>
          </a:xfrm>
        </p:spPr>
        <p:txBody>
          <a:bodyPr anchor="ctr">
            <a:normAutofit/>
          </a:bodyPr>
          <a:lstStyle/>
          <a:p>
            <a:r>
              <a:rPr lang="en-US" sz="8000">
                <a:solidFill>
                  <a:srgbClr val="FFFFFF"/>
                </a:solidFill>
              </a:rPr>
              <a:t>Chapter 6: The Healing Balm</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11A9B322-4E53-5D47-ABAC-ABAB80A98D65}"/>
              </a:ext>
            </a:extLst>
          </p:cNvPr>
          <p:cNvSpPr>
            <a:spLocks noGrp="1"/>
          </p:cNvSpPr>
          <p:nvPr>
            <p:ph idx="1"/>
          </p:nvPr>
        </p:nvSpPr>
        <p:spPr>
          <a:xfrm>
            <a:off x="6297233" y="518400"/>
            <a:ext cx="4771607" cy="5837949"/>
          </a:xfrm>
        </p:spPr>
        <p:txBody>
          <a:bodyPr anchor="ctr">
            <a:normAutofit/>
          </a:bodyPr>
          <a:lstStyle/>
          <a:p>
            <a:pPr marL="0" indent="0">
              <a:buNone/>
            </a:pPr>
            <a:endParaRPr lang="en-US" sz="2000" dirty="0">
              <a:solidFill>
                <a:schemeClr val="tx1">
                  <a:alpha val="80000"/>
                </a:schemeClr>
              </a:solidFill>
            </a:endParaRPr>
          </a:p>
          <a:p>
            <a:pPr marL="0" indent="0">
              <a:buNone/>
            </a:pPr>
            <a:r>
              <a:rPr lang="en-US" sz="4000" dirty="0">
                <a:solidFill>
                  <a:schemeClr val="tx1">
                    <a:alpha val="80000"/>
                  </a:schemeClr>
                </a:solidFill>
              </a:rPr>
              <a:t>“That’s how I came to understand the surprising truth: forgiveness wasn’t a gift to those who hurt me; it was a gift to myself p.108”</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644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0CEA7809-80E6-F342-849C-79FCE234558F}"/>
              </a:ext>
            </a:extLst>
          </p:cNvPr>
          <p:cNvSpPr>
            <a:spLocks noGrp="1"/>
          </p:cNvSpPr>
          <p:nvPr>
            <p:ph type="title"/>
          </p:nvPr>
        </p:nvSpPr>
        <p:spPr>
          <a:xfrm>
            <a:off x="838200" y="713312"/>
            <a:ext cx="4038600" cy="5431376"/>
          </a:xfrm>
        </p:spPr>
        <p:txBody>
          <a:bodyPr>
            <a:normAutofit/>
          </a:bodyPr>
          <a:lstStyle/>
          <a:p>
            <a:r>
              <a:rPr lang="en-US" dirty="0"/>
              <a:t>Practicing Forgiveness</a:t>
            </a:r>
            <a:endParaRPr lang="en-US"/>
          </a:p>
        </p:txBody>
      </p:sp>
      <p:sp>
        <p:nvSpPr>
          <p:cNvPr id="3" name="Content Placeholder 2">
            <a:extLst>
              <a:ext uri="{FF2B5EF4-FFF2-40B4-BE49-F238E27FC236}">
                <a16:creationId xmlns:a16="http://schemas.microsoft.com/office/drawing/2014/main" id="{5E8E5BF2-6FB2-9241-90EC-9C9BE472FC7A}"/>
              </a:ext>
            </a:extLst>
          </p:cNvPr>
          <p:cNvSpPr>
            <a:spLocks noGrp="1"/>
          </p:cNvSpPr>
          <p:nvPr>
            <p:ph idx="1"/>
          </p:nvPr>
        </p:nvSpPr>
        <p:spPr>
          <a:xfrm>
            <a:off x="6096000" y="713312"/>
            <a:ext cx="5257800" cy="5431377"/>
          </a:xfrm>
        </p:spPr>
        <p:txBody>
          <a:bodyPr anchor="ctr">
            <a:noAutofit/>
          </a:bodyPr>
          <a:lstStyle/>
          <a:p>
            <a:r>
              <a:rPr lang="en-US" sz="3200" b="1" dirty="0"/>
              <a:t>We must understand just how much we need forgiveness extended to us.</a:t>
            </a:r>
          </a:p>
          <a:p>
            <a:pPr marL="0" indent="0">
              <a:buNone/>
            </a:pPr>
            <a:endParaRPr lang="en-US" sz="3200" b="1" dirty="0"/>
          </a:p>
          <a:p>
            <a:r>
              <a:rPr lang="en-US" sz="3200" b="1" dirty="0"/>
              <a:t>Bridge builders don’t deny hurt. They experience it. Sit in it. Feel it. But they don’t stay in the pain.</a:t>
            </a:r>
          </a:p>
          <a:p>
            <a:pPr marL="0" indent="0">
              <a:buNone/>
            </a:pPr>
            <a:endParaRPr lang="en-US" sz="3200" b="1" dirty="0"/>
          </a:p>
          <a:p>
            <a:r>
              <a:rPr lang="en-US" sz="3200" b="1" dirty="0"/>
              <a:t>“Forgiveness is not an occasional act, but a permanent attitude” </a:t>
            </a:r>
          </a:p>
          <a:p>
            <a:pPr marL="0" indent="0">
              <a:buNone/>
            </a:pPr>
            <a:r>
              <a:rPr lang="en-US" sz="3200" b="1" dirty="0"/>
              <a:t>- Dr. Martin Luther King Jr.</a:t>
            </a:r>
          </a:p>
        </p:txBody>
      </p:sp>
    </p:spTree>
    <p:extLst>
      <p:ext uri="{BB962C8B-B14F-4D97-AF65-F5344CB8AC3E}">
        <p14:creationId xmlns:p14="http://schemas.microsoft.com/office/powerpoint/2010/main" val="4096908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age result for mother emanuel church">
            <a:extLst>
              <a:ext uri="{FF2B5EF4-FFF2-40B4-BE49-F238E27FC236}">
                <a16:creationId xmlns:a16="http://schemas.microsoft.com/office/drawing/2014/main" id="{63FF7A6E-3A83-784C-8BB4-083AF59A62D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655071"/>
            <a:ext cx="7047923" cy="5543623"/>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76"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47721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F180AA-5EFD-6D42-A19F-2395FE4E433E}"/>
              </a:ext>
            </a:extLst>
          </p:cNvPr>
          <p:cNvSpPr>
            <a:spLocks noGrp="1"/>
          </p:cNvSpPr>
          <p:nvPr>
            <p:ph type="title"/>
          </p:nvPr>
        </p:nvSpPr>
        <p:spPr>
          <a:xfrm>
            <a:off x="841248" y="548640"/>
            <a:ext cx="3600860" cy="5431536"/>
          </a:xfrm>
        </p:spPr>
        <p:txBody>
          <a:bodyPr>
            <a:normAutofit/>
          </a:bodyPr>
          <a:lstStyle/>
          <a:p>
            <a:r>
              <a:rPr lang="en-US" sz="5400" dirty="0"/>
              <a:t>Ending Questions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09223A-E2BA-5A48-BB30-014A10C97953}"/>
              </a:ext>
            </a:extLst>
          </p:cNvPr>
          <p:cNvSpPr>
            <a:spLocks noGrp="1"/>
          </p:cNvSpPr>
          <p:nvPr>
            <p:ph idx="1"/>
          </p:nvPr>
        </p:nvSpPr>
        <p:spPr>
          <a:xfrm>
            <a:off x="5126418" y="552091"/>
            <a:ext cx="6224335" cy="5431536"/>
          </a:xfrm>
        </p:spPr>
        <p:txBody>
          <a:bodyPr anchor="ctr">
            <a:normAutofit/>
          </a:bodyPr>
          <a:lstStyle/>
          <a:p>
            <a:pPr marL="0" indent="0">
              <a:buNone/>
            </a:pPr>
            <a:endParaRPr lang="en-US" sz="3200" dirty="0"/>
          </a:p>
          <a:p>
            <a:pPr marL="0" indent="0">
              <a:buNone/>
            </a:pPr>
            <a:r>
              <a:rPr lang="en-US" sz="3200" dirty="0"/>
              <a:t>Examine your life. What specific to racism, colorism, or other forms of prejudice and discrimination do you need to be forgiven for? Who might you need to call or visit and ask for forgiveness? </a:t>
            </a:r>
          </a:p>
        </p:txBody>
      </p:sp>
    </p:spTree>
    <p:extLst>
      <p:ext uri="{BB962C8B-B14F-4D97-AF65-F5344CB8AC3E}">
        <p14:creationId xmlns:p14="http://schemas.microsoft.com/office/powerpoint/2010/main" val="2925876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F180AA-5EFD-6D42-A19F-2395FE4E433E}"/>
              </a:ext>
            </a:extLst>
          </p:cNvPr>
          <p:cNvSpPr>
            <a:spLocks noGrp="1"/>
          </p:cNvSpPr>
          <p:nvPr>
            <p:ph type="title"/>
          </p:nvPr>
        </p:nvSpPr>
        <p:spPr>
          <a:xfrm>
            <a:off x="841248" y="548640"/>
            <a:ext cx="3600860" cy="5431536"/>
          </a:xfrm>
        </p:spPr>
        <p:txBody>
          <a:bodyPr>
            <a:normAutofit/>
          </a:bodyPr>
          <a:lstStyle/>
          <a:p>
            <a:r>
              <a:rPr lang="en-US" sz="5400" dirty="0"/>
              <a:t>Ending Questions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09223A-E2BA-5A48-BB30-014A10C97953}"/>
              </a:ext>
            </a:extLst>
          </p:cNvPr>
          <p:cNvSpPr>
            <a:spLocks noGrp="1"/>
          </p:cNvSpPr>
          <p:nvPr>
            <p:ph idx="1"/>
          </p:nvPr>
        </p:nvSpPr>
        <p:spPr>
          <a:xfrm>
            <a:off x="5126418" y="552091"/>
            <a:ext cx="6224335" cy="5431536"/>
          </a:xfrm>
        </p:spPr>
        <p:txBody>
          <a:bodyPr anchor="ctr">
            <a:normAutofit/>
          </a:bodyPr>
          <a:lstStyle/>
          <a:p>
            <a:pPr marL="0" indent="0">
              <a:buNone/>
            </a:pPr>
            <a:r>
              <a:rPr lang="en-US" dirty="0"/>
              <a:t>Now consider those you might need to forgive. Consider particularly those you might need to forgive for their participation in racism or structural privilege. Consider the </a:t>
            </a:r>
            <a:r>
              <a:rPr lang="en-US" dirty="0" err="1"/>
              <a:t>Dylann</a:t>
            </a:r>
            <a:r>
              <a:rPr lang="en-US" dirty="0"/>
              <a:t> Roofs of the world. Consider the Judge Gosnells’ of the world. Consider the well-meaning people who’ve been blind to structural privilege too, folks like Brooke Park. What would it look like for you to choose forgiveness?</a:t>
            </a:r>
            <a:br>
              <a:rPr lang="en-US" dirty="0"/>
            </a:br>
            <a:endParaRPr lang="en-US" sz="3200" dirty="0"/>
          </a:p>
        </p:txBody>
      </p:sp>
    </p:spTree>
    <p:extLst>
      <p:ext uri="{BB962C8B-B14F-4D97-AF65-F5344CB8AC3E}">
        <p14:creationId xmlns:p14="http://schemas.microsoft.com/office/powerpoint/2010/main" val="3920474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27E2B-A0D5-3F48-AA7F-CBB6FFF86AA9}"/>
              </a:ext>
            </a:extLst>
          </p:cNvPr>
          <p:cNvSpPr>
            <a:spLocks noGrp="1"/>
          </p:cNvSpPr>
          <p:nvPr>
            <p:ph type="title"/>
          </p:nvPr>
        </p:nvSpPr>
        <p:spPr>
          <a:xfrm>
            <a:off x="481013" y="3752849"/>
            <a:ext cx="3290887" cy="2452687"/>
          </a:xfrm>
        </p:spPr>
        <p:txBody>
          <a:bodyPr anchor="ctr">
            <a:normAutofit/>
          </a:bodyPr>
          <a:lstStyle/>
          <a:p>
            <a:r>
              <a:rPr lang="en-US" sz="3600" b="1" dirty="0"/>
              <a:t>Removing Roadblocks to Reconciliation</a:t>
            </a:r>
          </a:p>
        </p:txBody>
      </p:sp>
      <p:pic>
        <p:nvPicPr>
          <p:cNvPr id="2050" name="Picture 2" descr="Image result for chapter 4">
            <a:extLst>
              <a:ext uri="{FF2B5EF4-FFF2-40B4-BE49-F238E27FC236}">
                <a16:creationId xmlns:a16="http://schemas.microsoft.com/office/drawing/2014/main" id="{E16E5676-1C4F-2E4C-9272-B0B09D6855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99"/>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2054" name="Content Placeholder 2053">
            <a:extLst>
              <a:ext uri="{FF2B5EF4-FFF2-40B4-BE49-F238E27FC236}">
                <a16:creationId xmlns:a16="http://schemas.microsoft.com/office/drawing/2014/main" id="{3838E24D-B53C-4999-BB8F-32C46810F17C}"/>
              </a:ext>
            </a:extLst>
          </p:cNvPr>
          <p:cNvSpPr>
            <a:spLocks noGrp="1"/>
          </p:cNvSpPr>
          <p:nvPr>
            <p:ph idx="1"/>
          </p:nvPr>
        </p:nvSpPr>
        <p:spPr>
          <a:xfrm>
            <a:off x="4223982" y="3752850"/>
            <a:ext cx="7485413" cy="2452687"/>
          </a:xfrm>
        </p:spPr>
        <p:txBody>
          <a:bodyPr anchor="ctr">
            <a:normAutofit/>
          </a:bodyPr>
          <a:lstStyle/>
          <a:p>
            <a:pPr marL="0" indent="0">
              <a:buNone/>
            </a:pPr>
            <a:r>
              <a:rPr lang="en-US" sz="1800" dirty="0"/>
              <a:t>“</a:t>
            </a:r>
            <a:r>
              <a:rPr lang="en-US" dirty="0"/>
              <a:t>When we honestly acknowledge and lament the truth of our sins (especially racial sins), we will come to face to face with the shame and guilt of our collective past p.69”</a:t>
            </a:r>
          </a:p>
        </p:txBody>
      </p:sp>
    </p:spTree>
    <p:extLst>
      <p:ext uri="{BB962C8B-B14F-4D97-AF65-F5344CB8AC3E}">
        <p14:creationId xmlns:p14="http://schemas.microsoft.com/office/powerpoint/2010/main" val="3944554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hite stones balanced in a stack">
            <a:extLst>
              <a:ext uri="{FF2B5EF4-FFF2-40B4-BE49-F238E27FC236}">
                <a16:creationId xmlns:a16="http://schemas.microsoft.com/office/drawing/2014/main" id="{36307BCF-99EF-4A81-8C36-FC516953E8A5}"/>
              </a:ext>
            </a:extLst>
          </p:cNvPr>
          <p:cNvPicPr>
            <a:picLocks noChangeAspect="1"/>
          </p:cNvPicPr>
          <p:nvPr/>
        </p:nvPicPr>
        <p:blipFill rotWithShape="1">
          <a:blip r:embed="rId2">
            <a:alphaModFix amt="50000"/>
          </a:blip>
          <a:srcRect t="15253" b="477"/>
          <a:stretch/>
        </p:blipFill>
        <p:spPr>
          <a:xfrm>
            <a:off x="20" y="1"/>
            <a:ext cx="12191980" cy="6857999"/>
          </a:xfrm>
          <a:prstGeom prst="rect">
            <a:avLst/>
          </a:prstGeom>
        </p:spPr>
      </p:pic>
      <p:sp>
        <p:nvSpPr>
          <p:cNvPr id="4" name="Title 3">
            <a:extLst>
              <a:ext uri="{FF2B5EF4-FFF2-40B4-BE49-F238E27FC236}">
                <a16:creationId xmlns:a16="http://schemas.microsoft.com/office/drawing/2014/main" id="{ECC1740C-A4B2-1F4D-B02D-7BDA35B13E9C}"/>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A Liturgy of Confession and Forgiveness</a:t>
            </a:r>
          </a:p>
        </p:txBody>
      </p:sp>
      <p:sp>
        <p:nvSpPr>
          <p:cNvPr id="5" name="Subtitle 4">
            <a:extLst>
              <a:ext uri="{FF2B5EF4-FFF2-40B4-BE49-F238E27FC236}">
                <a16:creationId xmlns:a16="http://schemas.microsoft.com/office/drawing/2014/main" id="{6218EEB9-2B47-AF44-A790-2B1BCD0CD5B3}"/>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rPr>
              <a:t>p. 119</a:t>
            </a:r>
          </a:p>
        </p:txBody>
      </p:sp>
    </p:spTree>
    <p:extLst>
      <p:ext uri="{BB962C8B-B14F-4D97-AF65-F5344CB8AC3E}">
        <p14:creationId xmlns:p14="http://schemas.microsoft.com/office/powerpoint/2010/main" val="105436294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77" name="Freeform: Shape 72">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Image result for pictures of old plantations">
            <a:extLst>
              <a:ext uri="{FF2B5EF4-FFF2-40B4-BE49-F238E27FC236}">
                <a16:creationId xmlns:a16="http://schemas.microsoft.com/office/drawing/2014/main" id="{577B39E2-775C-D149-8565-843829D233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8631" y="643466"/>
            <a:ext cx="6697595" cy="5566833"/>
          </a:xfrm>
          <a:prstGeom prst="rect">
            <a:avLst/>
          </a:prstGeom>
          <a:noFill/>
          <a:extLst>
            <a:ext uri="{909E8E84-426E-40DD-AFC4-6F175D3DCCD1}">
              <a14:hiddenFill xmlns:a14="http://schemas.microsoft.com/office/drawing/2010/main">
                <a:solidFill>
                  <a:srgbClr val="FFFFFF"/>
                </a:solidFill>
              </a14:hiddenFill>
            </a:ext>
          </a:extLst>
        </p:spPr>
      </p:pic>
      <p:grpSp>
        <p:nvGrpSpPr>
          <p:cNvPr id="3078" name="Group 74">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76"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69410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Image result for plantations with slaves">
            <a:extLst>
              <a:ext uri="{FF2B5EF4-FFF2-40B4-BE49-F238E27FC236}">
                <a16:creationId xmlns:a16="http://schemas.microsoft.com/office/drawing/2014/main" id="{B31910E0-33A1-A84D-BC5B-01D7C90621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090343"/>
            <a:ext cx="7047923" cy="4673079"/>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76"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8859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CC4BDB-5B81-4023-B967-7DF04BC13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slaves in the field">
            <a:extLst>
              <a:ext uri="{FF2B5EF4-FFF2-40B4-BE49-F238E27FC236}">
                <a16:creationId xmlns:a16="http://schemas.microsoft.com/office/drawing/2014/main" id="{46787A70-9B8F-6D4B-87E1-8DDCC1557BC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
          <a:stretch/>
        </p:blipFill>
        <p:spPr bwMode="auto">
          <a:xfrm>
            <a:off x="2" y="10"/>
            <a:ext cx="12191271" cy="6857989"/>
          </a:xfrm>
          <a:custGeom>
            <a:avLst/>
            <a:gdLst/>
            <a:ahLst/>
            <a:cxnLst/>
            <a:rect l="l" t="t" r="r" b="b"/>
            <a:pathLst>
              <a:path w="12191271" h="6850048">
                <a:moveTo>
                  <a:pt x="636938" y="0"/>
                </a:moveTo>
                <a:lnTo>
                  <a:pt x="12191271" y="0"/>
                </a:lnTo>
                <a:lnTo>
                  <a:pt x="12191271" y="34"/>
                </a:lnTo>
                <a:lnTo>
                  <a:pt x="12188836" y="26696"/>
                </a:lnTo>
                <a:cubicBezTo>
                  <a:pt x="12159738" y="43228"/>
                  <a:pt x="12151834" y="118002"/>
                  <a:pt x="12131136" y="168244"/>
                </a:cubicBezTo>
                <a:cubicBezTo>
                  <a:pt x="12124808" y="199505"/>
                  <a:pt x="12149886" y="254732"/>
                  <a:pt x="12134482" y="260696"/>
                </a:cubicBezTo>
                <a:cubicBezTo>
                  <a:pt x="12141738" y="278745"/>
                  <a:pt x="12126232" y="287417"/>
                  <a:pt x="12123358" y="303160"/>
                </a:cubicBezTo>
                <a:cubicBezTo>
                  <a:pt x="12127622" y="318147"/>
                  <a:pt x="12122174" y="322795"/>
                  <a:pt x="12119930" y="334153"/>
                </a:cubicBezTo>
                <a:cubicBezTo>
                  <a:pt x="12122824" y="340739"/>
                  <a:pt x="12121652" y="350621"/>
                  <a:pt x="12117292" y="352523"/>
                </a:cubicBezTo>
                <a:cubicBezTo>
                  <a:pt x="12108502" y="344302"/>
                  <a:pt x="12109672" y="380554"/>
                  <a:pt x="12103022" y="380764"/>
                </a:cubicBezTo>
                <a:cubicBezTo>
                  <a:pt x="12099682" y="400323"/>
                  <a:pt x="12099092" y="490383"/>
                  <a:pt x="12087384" y="501357"/>
                </a:cubicBezTo>
                <a:cubicBezTo>
                  <a:pt x="12078470" y="540103"/>
                  <a:pt x="12088892" y="604695"/>
                  <a:pt x="12086884" y="621818"/>
                </a:cubicBezTo>
                <a:cubicBezTo>
                  <a:pt x="12103872" y="645808"/>
                  <a:pt x="12046274" y="710838"/>
                  <a:pt x="12037912" y="783603"/>
                </a:cubicBezTo>
                <a:cubicBezTo>
                  <a:pt x="12038728" y="794128"/>
                  <a:pt x="12038178" y="799388"/>
                  <a:pt x="12033652" y="800460"/>
                </a:cubicBezTo>
                <a:cubicBezTo>
                  <a:pt x="12030680" y="822866"/>
                  <a:pt x="12018000" y="839465"/>
                  <a:pt x="12021616" y="857543"/>
                </a:cubicBezTo>
                <a:cubicBezTo>
                  <a:pt x="12012916" y="850673"/>
                  <a:pt x="12020790" y="891755"/>
                  <a:pt x="12011726" y="892266"/>
                </a:cubicBezTo>
                <a:cubicBezTo>
                  <a:pt x="12007210" y="905052"/>
                  <a:pt x="11997872" y="927582"/>
                  <a:pt x="11994512" y="934260"/>
                </a:cubicBezTo>
                <a:lnTo>
                  <a:pt x="11991560" y="932336"/>
                </a:lnTo>
                <a:lnTo>
                  <a:pt x="11990514" y="940487"/>
                </a:lnTo>
                <a:lnTo>
                  <a:pt x="11988602" y="958836"/>
                </a:lnTo>
                <a:cubicBezTo>
                  <a:pt x="11985966" y="966456"/>
                  <a:pt x="11975758" y="977088"/>
                  <a:pt x="11974700" y="986207"/>
                </a:cubicBezTo>
                <a:cubicBezTo>
                  <a:pt x="11970938" y="1004735"/>
                  <a:pt x="11977876" y="1007075"/>
                  <a:pt x="11982258" y="1013556"/>
                </a:cubicBezTo>
                <a:cubicBezTo>
                  <a:pt x="11981214" y="1026451"/>
                  <a:pt x="11971950" y="1050442"/>
                  <a:pt x="11968448" y="1063580"/>
                </a:cubicBezTo>
                <a:cubicBezTo>
                  <a:pt x="11964708" y="1069989"/>
                  <a:pt x="11969836" y="1093522"/>
                  <a:pt x="11961240" y="1092388"/>
                </a:cubicBezTo>
                <a:cubicBezTo>
                  <a:pt x="11960426" y="1105603"/>
                  <a:pt x="11958786" y="1112923"/>
                  <a:pt x="11957400" y="1120089"/>
                </a:cubicBezTo>
                <a:lnTo>
                  <a:pt x="11952458" y="1136369"/>
                </a:lnTo>
                <a:cubicBezTo>
                  <a:pt x="11950090" y="1140925"/>
                  <a:pt x="11948538" y="1146011"/>
                  <a:pt x="11948726" y="1152132"/>
                </a:cubicBezTo>
                <a:lnTo>
                  <a:pt x="11949742" y="1158140"/>
                </a:lnTo>
                <a:lnTo>
                  <a:pt x="11948154" y="1158608"/>
                </a:lnTo>
                <a:cubicBezTo>
                  <a:pt x="11945686" y="1158803"/>
                  <a:pt x="11928734" y="1161056"/>
                  <a:pt x="11927260" y="1180442"/>
                </a:cubicBezTo>
                <a:cubicBezTo>
                  <a:pt x="11921496" y="1192709"/>
                  <a:pt x="11919204" y="1203402"/>
                  <a:pt x="11915994" y="1221353"/>
                </a:cubicBezTo>
                <a:cubicBezTo>
                  <a:pt x="11915516" y="1232713"/>
                  <a:pt x="11926308" y="1235102"/>
                  <a:pt x="11924388" y="1248604"/>
                </a:cubicBezTo>
                <a:cubicBezTo>
                  <a:pt x="11911346" y="1301115"/>
                  <a:pt x="11929638" y="1279167"/>
                  <a:pt x="11916648" y="1307095"/>
                </a:cubicBezTo>
                <a:cubicBezTo>
                  <a:pt x="11915436" y="1312439"/>
                  <a:pt x="11915606" y="1317191"/>
                  <a:pt x="11916360" y="1321583"/>
                </a:cubicBezTo>
                <a:lnTo>
                  <a:pt x="11918132" y="1328373"/>
                </a:lnTo>
                <a:lnTo>
                  <a:pt x="11911374" y="1349635"/>
                </a:lnTo>
                <a:cubicBezTo>
                  <a:pt x="11908688" y="1360345"/>
                  <a:pt x="11906470" y="1371840"/>
                  <a:pt x="11904778" y="1383852"/>
                </a:cubicBezTo>
                <a:cubicBezTo>
                  <a:pt x="11907652" y="1387748"/>
                  <a:pt x="11902226" y="1395665"/>
                  <a:pt x="11900890" y="1399838"/>
                </a:cubicBezTo>
                <a:cubicBezTo>
                  <a:pt x="11902940" y="1400643"/>
                  <a:pt x="11902928" y="1410976"/>
                  <a:pt x="11900874" y="1413889"/>
                </a:cubicBezTo>
                <a:cubicBezTo>
                  <a:pt x="11886092" y="1485537"/>
                  <a:pt x="11909474" y="1450776"/>
                  <a:pt x="11893500" y="1491153"/>
                </a:cubicBezTo>
                <a:cubicBezTo>
                  <a:pt x="11892154" y="1498399"/>
                  <a:pt x="11892622" y="1504376"/>
                  <a:pt x="11893858" y="1509677"/>
                </a:cubicBezTo>
                <a:lnTo>
                  <a:pt x="11897264" y="1519651"/>
                </a:lnTo>
                <a:lnTo>
                  <a:pt x="11895090" y="1525679"/>
                </a:lnTo>
                <a:cubicBezTo>
                  <a:pt x="11892484" y="1550498"/>
                  <a:pt x="11896104" y="1559433"/>
                  <a:pt x="11890274" y="1572282"/>
                </a:cubicBezTo>
                <a:cubicBezTo>
                  <a:pt x="11897250" y="1597020"/>
                  <a:pt x="11889764" y="1586796"/>
                  <a:pt x="11886744" y="1602539"/>
                </a:cubicBezTo>
                <a:cubicBezTo>
                  <a:pt x="11883642" y="1614697"/>
                  <a:pt x="11882502" y="1589859"/>
                  <a:pt x="11880728" y="1602238"/>
                </a:cubicBezTo>
                <a:cubicBezTo>
                  <a:pt x="11881720" y="1616707"/>
                  <a:pt x="11874476" y="1613372"/>
                  <a:pt x="11875940" y="1628576"/>
                </a:cubicBezTo>
                <a:cubicBezTo>
                  <a:pt x="11881788" y="1627172"/>
                  <a:pt x="11872080" y="1656092"/>
                  <a:pt x="11876794" y="1658841"/>
                </a:cubicBezTo>
                <a:lnTo>
                  <a:pt x="11876694" y="1659046"/>
                </a:lnTo>
                <a:cubicBezTo>
                  <a:pt x="11866634" y="1667627"/>
                  <a:pt x="11851866" y="1763404"/>
                  <a:pt x="11841806" y="1771984"/>
                </a:cubicBezTo>
                <a:cubicBezTo>
                  <a:pt x="11810410" y="1824881"/>
                  <a:pt x="11780100" y="1952023"/>
                  <a:pt x="11765636" y="2016516"/>
                </a:cubicBezTo>
                <a:cubicBezTo>
                  <a:pt x="11751172" y="2081009"/>
                  <a:pt x="11756430" y="2114985"/>
                  <a:pt x="11755018" y="2158942"/>
                </a:cubicBezTo>
                <a:lnTo>
                  <a:pt x="11756288" y="2240371"/>
                </a:lnTo>
                <a:lnTo>
                  <a:pt x="11751858" y="2253578"/>
                </a:lnTo>
                <a:cubicBezTo>
                  <a:pt x="11750642" y="2255242"/>
                  <a:pt x="11750294" y="2257858"/>
                  <a:pt x="11752262" y="2273603"/>
                </a:cubicBezTo>
                <a:cubicBezTo>
                  <a:pt x="11740738" y="2308149"/>
                  <a:pt x="11737736" y="2368195"/>
                  <a:pt x="11722998" y="2393147"/>
                </a:cubicBezTo>
                <a:cubicBezTo>
                  <a:pt x="11727870" y="2391170"/>
                  <a:pt x="11729790" y="2408227"/>
                  <a:pt x="11726462" y="2418325"/>
                </a:cubicBezTo>
                <a:cubicBezTo>
                  <a:pt x="11745428" y="2412080"/>
                  <a:pt x="11706204" y="2455637"/>
                  <a:pt x="11717312" y="2469703"/>
                </a:cubicBezTo>
                <a:cubicBezTo>
                  <a:pt x="11706060" y="2466046"/>
                  <a:pt x="11682162" y="2507996"/>
                  <a:pt x="11689052" y="2534428"/>
                </a:cubicBezTo>
                <a:cubicBezTo>
                  <a:pt x="11683298" y="2568704"/>
                  <a:pt x="11671550" y="2590146"/>
                  <a:pt x="11671572" y="2628315"/>
                </a:cubicBezTo>
                <a:cubicBezTo>
                  <a:pt x="11669958" y="2628904"/>
                  <a:pt x="11668516" y="2630315"/>
                  <a:pt x="11667202" y="2632291"/>
                </a:cubicBezTo>
                <a:lnTo>
                  <a:pt x="11663792" y="2639275"/>
                </a:lnTo>
                <a:lnTo>
                  <a:pt x="11663828" y="2640882"/>
                </a:lnTo>
                <a:cubicBezTo>
                  <a:pt x="11663260" y="2646928"/>
                  <a:pt x="11662318" y="2649787"/>
                  <a:pt x="11661216" y="2651232"/>
                </a:cubicBezTo>
                <a:lnTo>
                  <a:pt x="11659736" y="2651998"/>
                </a:lnTo>
                <a:lnTo>
                  <a:pt x="11657658" y="2658628"/>
                </a:lnTo>
                <a:lnTo>
                  <a:pt x="11652798" y="2670425"/>
                </a:lnTo>
                <a:lnTo>
                  <a:pt x="11652608" y="2673819"/>
                </a:lnTo>
                <a:lnTo>
                  <a:pt x="11646398" y="2693461"/>
                </a:lnTo>
                <a:lnTo>
                  <a:pt x="11646654" y="2694295"/>
                </a:lnTo>
                <a:cubicBezTo>
                  <a:pt x="11647086" y="2696613"/>
                  <a:pt x="11647138" y="2699170"/>
                  <a:pt x="11646396" y="2702293"/>
                </a:cubicBezTo>
                <a:cubicBezTo>
                  <a:pt x="11652536" y="2705759"/>
                  <a:pt x="11647852" y="2707391"/>
                  <a:pt x="11645122" y="2716295"/>
                </a:cubicBezTo>
                <a:cubicBezTo>
                  <a:pt x="11654048" y="2723663"/>
                  <a:pt x="11643268" y="2743972"/>
                  <a:pt x="11646406" y="2755554"/>
                </a:cubicBezTo>
                <a:cubicBezTo>
                  <a:pt x="11644200" y="2761932"/>
                  <a:pt x="11642026" y="2768809"/>
                  <a:pt x="11639970" y="2776095"/>
                </a:cubicBezTo>
                <a:lnTo>
                  <a:pt x="11638858" y="2780546"/>
                </a:lnTo>
                <a:lnTo>
                  <a:pt x="11638912" y="2780766"/>
                </a:lnTo>
                <a:cubicBezTo>
                  <a:pt x="11638832" y="2782014"/>
                  <a:pt x="11638528" y="2783583"/>
                  <a:pt x="11637890" y="2785722"/>
                </a:cubicBezTo>
                <a:lnTo>
                  <a:pt x="11636832" y="2788662"/>
                </a:lnTo>
                <a:lnTo>
                  <a:pt x="11634674" y="2797295"/>
                </a:lnTo>
                <a:lnTo>
                  <a:pt x="11634434" y="2801139"/>
                </a:lnTo>
                <a:cubicBezTo>
                  <a:pt x="11635286" y="2816294"/>
                  <a:pt x="11647702" y="2823339"/>
                  <a:pt x="11638528" y="2839295"/>
                </a:cubicBezTo>
                <a:cubicBezTo>
                  <a:pt x="11636094" y="2865138"/>
                  <a:pt x="11641034" y="2884181"/>
                  <a:pt x="11634070" y="2906237"/>
                </a:cubicBezTo>
                <a:cubicBezTo>
                  <a:pt x="11631818" y="2930445"/>
                  <a:pt x="11632514" y="2952380"/>
                  <a:pt x="11628506" y="2972091"/>
                </a:cubicBezTo>
                <a:cubicBezTo>
                  <a:pt x="11629844" y="2981191"/>
                  <a:pt x="11625508" y="2988486"/>
                  <a:pt x="11625932" y="2995729"/>
                </a:cubicBezTo>
                <a:cubicBezTo>
                  <a:pt x="11626358" y="3002972"/>
                  <a:pt x="11636102" y="3002605"/>
                  <a:pt x="11631060" y="3015551"/>
                </a:cubicBezTo>
                <a:cubicBezTo>
                  <a:pt x="11639036" y="3026970"/>
                  <a:pt x="11634852" y="3046550"/>
                  <a:pt x="11634862" y="3052653"/>
                </a:cubicBezTo>
                <a:lnTo>
                  <a:pt x="11638472" y="3085161"/>
                </a:lnTo>
                <a:lnTo>
                  <a:pt x="11617590" y="3113393"/>
                </a:lnTo>
                <a:cubicBezTo>
                  <a:pt x="11621846" y="3121866"/>
                  <a:pt x="11613122" y="3148828"/>
                  <a:pt x="11622718" y="3149063"/>
                </a:cubicBezTo>
                <a:cubicBezTo>
                  <a:pt x="11620874" y="3159401"/>
                  <a:pt x="11616380" y="3164407"/>
                  <a:pt x="11622820" y="3163072"/>
                </a:cubicBezTo>
                <a:cubicBezTo>
                  <a:pt x="11622276" y="3170605"/>
                  <a:pt x="11620826" y="3184783"/>
                  <a:pt x="11619438" y="3194257"/>
                </a:cubicBezTo>
                <a:lnTo>
                  <a:pt x="11614494" y="3219915"/>
                </a:lnTo>
                <a:lnTo>
                  <a:pt x="11613098" y="3221731"/>
                </a:lnTo>
                <a:cubicBezTo>
                  <a:pt x="11612634" y="3224213"/>
                  <a:pt x="11612392" y="3231115"/>
                  <a:pt x="11611708" y="3234801"/>
                </a:cubicBezTo>
                <a:lnTo>
                  <a:pt x="11609006" y="3243851"/>
                </a:lnTo>
                <a:cubicBezTo>
                  <a:pt x="11607894" y="3246676"/>
                  <a:pt x="11606598" y="3249062"/>
                  <a:pt x="11605054" y="3250812"/>
                </a:cubicBezTo>
                <a:cubicBezTo>
                  <a:pt x="11608816" y="3286401"/>
                  <a:pt x="11599242" y="3315146"/>
                  <a:pt x="11596882" y="3351401"/>
                </a:cubicBezTo>
                <a:cubicBezTo>
                  <a:pt x="11606320" y="3370932"/>
                  <a:pt x="11574486" y="3407777"/>
                  <a:pt x="11562942" y="3412738"/>
                </a:cubicBezTo>
                <a:cubicBezTo>
                  <a:pt x="11558508" y="3443835"/>
                  <a:pt x="11567878" y="3479425"/>
                  <a:pt x="11562930" y="3515212"/>
                </a:cubicBezTo>
                <a:lnTo>
                  <a:pt x="11545452" y="3647527"/>
                </a:lnTo>
                <a:cubicBezTo>
                  <a:pt x="11538634" y="3726778"/>
                  <a:pt x="11536610" y="3789073"/>
                  <a:pt x="11537114" y="3864465"/>
                </a:cubicBezTo>
                <a:cubicBezTo>
                  <a:pt x="11537618" y="3939858"/>
                  <a:pt x="11535598" y="4034053"/>
                  <a:pt x="11548476" y="4099881"/>
                </a:cubicBezTo>
                <a:lnTo>
                  <a:pt x="11552432" y="4165133"/>
                </a:lnTo>
                <a:lnTo>
                  <a:pt x="11552732" y="4173457"/>
                </a:lnTo>
                <a:cubicBezTo>
                  <a:pt x="11546540" y="4200651"/>
                  <a:pt x="11557802" y="4228513"/>
                  <a:pt x="11553200" y="4250383"/>
                </a:cubicBezTo>
                <a:cubicBezTo>
                  <a:pt x="11552922" y="4256452"/>
                  <a:pt x="11553192" y="4261667"/>
                  <a:pt x="11553798" y="4266324"/>
                </a:cubicBezTo>
                <a:lnTo>
                  <a:pt x="11556298" y="4278290"/>
                </a:lnTo>
                <a:lnTo>
                  <a:pt x="11558608" y="4279552"/>
                </a:lnTo>
                <a:lnTo>
                  <a:pt x="11559256" y="4288041"/>
                </a:lnTo>
                <a:lnTo>
                  <a:pt x="11559842" y="4289935"/>
                </a:lnTo>
                <a:cubicBezTo>
                  <a:pt x="11559766" y="4297619"/>
                  <a:pt x="11558376" y="4321255"/>
                  <a:pt x="11558794" y="4334153"/>
                </a:cubicBezTo>
                <a:cubicBezTo>
                  <a:pt x="11561310" y="4357137"/>
                  <a:pt x="11552162" y="4349289"/>
                  <a:pt x="11562346" y="4367326"/>
                </a:cubicBezTo>
                <a:cubicBezTo>
                  <a:pt x="11559750" y="4411719"/>
                  <a:pt x="11572402" y="4426587"/>
                  <a:pt x="11564954" y="4468612"/>
                </a:cubicBezTo>
                <a:cubicBezTo>
                  <a:pt x="11563988" y="4505670"/>
                  <a:pt x="11581512" y="4533280"/>
                  <a:pt x="11580786" y="4546196"/>
                </a:cubicBezTo>
                <a:cubicBezTo>
                  <a:pt x="11581754" y="4580683"/>
                  <a:pt x="11563866" y="4624484"/>
                  <a:pt x="11563432" y="4665534"/>
                </a:cubicBezTo>
                <a:cubicBezTo>
                  <a:pt x="11565794" y="4700759"/>
                  <a:pt x="11560190" y="4735452"/>
                  <a:pt x="11568406" y="4764690"/>
                </a:cubicBezTo>
                <a:cubicBezTo>
                  <a:pt x="11567130" y="4767647"/>
                  <a:pt x="11566180" y="4770968"/>
                  <a:pt x="11565462" y="4774527"/>
                </a:cubicBezTo>
                <a:lnTo>
                  <a:pt x="11564000" y="4785178"/>
                </a:lnTo>
                <a:lnTo>
                  <a:pt x="11564328" y="4798347"/>
                </a:lnTo>
                <a:lnTo>
                  <a:pt x="11563206" y="4801234"/>
                </a:lnTo>
                <a:lnTo>
                  <a:pt x="11561136" y="4826142"/>
                </a:lnTo>
                <a:lnTo>
                  <a:pt x="11561700" y="4829040"/>
                </a:lnTo>
                <a:lnTo>
                  <a:pt x="11560522" y="4853748"/>
                </a:lnTo>
                <a:lnTo>
                  <a:pt x="11560924" y="4853991"/>
                </a:lnTo>
                <a:cubicBezTo>
                  <a:pt x="11561796" y="4855098"/>
                  <a:pt x="11562390" y="4856978"/>
                  <a:pt x="11562416" y="4860528"/>
                </a:cubicBezTo>
                <a:cubicBezTo>
                  <a:pt x="11568496" y="4853650"/>
                  <a:pt x="11564776" y="4862172"/>
                  <a:pt x="11564316" y="4873245"/>
                </a:cubicBezTo>
                <a:lnTo>
                  <a:pt x="11572682" y="4927107"/>
                </a:lnTo>
                <a:lnTo>
                  <a:pt x="11572672" y="4932248"/>
                </a:lnTo>
                <a:cubicBezTo>
                  <a:pt x="11572704" y="4932275"/>
                  <a:pt x="11572734" y="4932305"/>
                  <a:pt x="11572766" y="4932333"/>
                </a:cubicBezTo>
                <a:cubicBezTo>
                  <a:pt x="11572964" y="4933414"/>
                  <a:pt x="11573036" y="4935090"/>
                  <a:pt x="11572942" y="4937721"/>
                </a:cubicBezTo>
                <a:lnTo>
                  <a:pt x="11577402" y="4975055"/>
                </a:lnTo>
                <a:cubicBezTo>
                  <a:pt x="11574168" y="4991322"/>
                  <a:pt x="11579054" y="4994280"/>
                  <a:pt x="11580860" y="5016279"/>
                </a:cubicBezTo>
                <a:cubicBezTo>
                  <a:pt x="11577794" y="5025639"/>
                  <a:pt x="11578930" y="5033009"/>
                  <a:pt x="11581396" y="5040153"/>
                </a:cubicBezTo>
                <a:cubicBezTo>
                  <a:pt x="11580034" y="5061698"/>
                  <a:pt x="11583522" y="5081146"/>
                  <a:pt x="11584442" y="5105259"/>
                </a:cubicBezTo>
                <a:cubicBezTo>
                  <a:pt x="11580512" y="5131545"/>
                  <a:pt x="11587750" y="5144617"/>
                  <a:pt x="11588702" y="5170388"/>
                </a:cubicBezTo>
                <a:cubicBezTo>
                  <a:pt x="11581846" y="5193034"/>
                  <a:pt x="11594798" y="5188571"/>
                  <a:pt x="11597568" y="5201681"/>
                </a:cubicBezTo>
                <a:lnTo>
                  <a:pt x="11596842" y="5215195"/>
                </a:lnTo>
                <a:lnTo>
                  <a:pt x="11596192" y="5218814"/>
                </a:lnTo>
                <a:cubicBezTo>
                  <a:pt x="11595848" y="5221331"/>
                  <a:pt x="11595754" y="5223032"/>
                  <a:pt x="11595836" y="5224243"/>
                </a:cubicBezTo>
                <a:lnTo>
                  <a:pt x="11595408" y="5229443"/>
                </a:lnTo>
                <a:cubicBezTo>
                  <a:pt x="11594346" y="5237912"/>
                  <a:pt x="11593122" y="5246108"/>
                  <a:pt x="11591796" y="5253878"/>
                </a:cubicBezTo>
                <a:cubicBezTo>
                  <a:pt x="11596328" y="5261714"/>
                  <a:pt x="11588472" y="5289750"/>
                  <a:pt x="11598078" y="5288650"/>
                </a:cubicBezTo>
                <a:cubicBezTo>
                  <a:pt x="11596572" y="5299191"/>
                  <a:pt x="11592238" y="5304794"/>
                  <a:pt x="11598640" y="5302571"/>
                </a:cubicBezTo>
                <a:cubicBezTo>
                  <a:pt x="11598320" y="5306080"/>
                  <a:pt x="11598696" y="5308372"/>
                  <a:pt x="11599412" y="5310113"/>
                </a:cubicBezTo>
                <a:lnTo>
                  <a:pt x="11599768" y="5310652"/>
                </a:lnTo>
                <a:lnTo>
                  <a:pt x="11593310" y="5352392"/>
                </a:lnTo>
                <a:lnTo>
                  <a:pt x="11592144" y="5360280"/>
                </a:lnTo>
                <a:lnTo>
                  <a:pt x="11589598" y="5374040"/>
                </a:lnTo>
                <a:lnTo>
                  <a:pt x="11589840" y="5375477"/>
                </a:lnTo>
                <a:lnTo>
                  <a:pt x="11587428" y="5384856"/>
                </a:lnTo>
                <a:cubicBezTo>
                  <a:pt x="11586404" y="5387820"/>
                  <a:pt x="11585186" y="5390375"/>
                  <a:pt x="11583696" y="5392331"/>
                </a:cubicBezTo>
                <a:cubicBezTo>
                  <a:pt x="11588614" y="5427214"/>
                  <a:pt x="11579964" y="5457140"/>
                  <a:pt x="11578774" y="5493537"/>
                </a:cubicBezTo>
                <a:cubicBezTo>
                  <a:pt x="11574386" y="5533576"/>
                  <a:pt x="11562428" y="5590359"/>
                  <a:pt x="11557362" y="5632561"/>
                </a:cubicBezTo>
                <a:lnTo>
                  <a:pt x="11548380" y="5746753"/>
                </a:lnTo>
                <a:cubicBezTo>
                  <a:pt x="11556238" y="5772089"/>
                  <a:pt x="11550878" y="5798350"/>
                  <a:pt x="11551024" y="5822826"/>
                </a:cubicBezTo>
                <a:cubicBezTo>
                  <a:pt x="11542796" y="5814291"/>
                  <a:pt x="11553924" y="5853157"/>
                  <a:pt x="11544052" y="5852276"/>
                </a:cubicBezTo>
                <a:cubicBezTo>
                  <a:pt x="11544390" y="5856758"/>
                  <a:pt x="11545032" y="5861128"/>
                  <a:pt x="11545748" y="5865520"/>
                </a:cubicBezTo>
                <a:lnTo>
                  <a:pt x="11546116" y="5867822"/>
                </a:lnTo>
                <a:lnTo>
                  <a:pt x="11545906" y="5876651"/>
                </a:lnTo>
                <a:lnTo>
                  <a:pt x="11547962" y="5879618"/>
                </a:lnTo>
                <a:lnTo>
                  <a:pt x="11549160" y="5893249"/>
                </a:lnTo>
                <a:cubicBezTo>
                  <a:pt x="11549282" y="5898280"/>
                  <a:pt x="11549030" y="5903609"/>
                  <a:pt x="11548180" y="5909369"/>
                </a:cubicBezTo>
                <a:cubicBezTo>
                  <a:pt x="11541720" y="5927436"/>
                  <a:pt x="11549640" y="5963239"/>
                  <a:pt x="11541162" y="5985355"/>
                </a:cubicBezTo>
                <a:cubicBezTo>
                  <a:pt x="11538794" y="5993983"/>
                  <a:pt x="11531140" y="6003419"/>
                  <a:pt x="11533408" y="6010880"/>
                </a:cubicBezTo>
                <a:cubicBezTo>
                  <a:pt x="11533384" y="6032967"/>
                  <a:pt x="11540672" y="6093692"/>
                  <a:pt x="11541022" y="6117880"/>
                </a:cubicBezTo>
                <a:cubicBezTo>
                  <a:pt x="11536010" y="6127417"/>
                  <a:pt x="11542236" y="6147591"/>
                  <a:pt x="11540416" y="6176296"/>
                </a:cubicBezTo>
                <a:cubicBezTo>
                  <a:pt x="11533696" y="6193575"/>
                  <a:pt x="11520672" y="6223706"/>
                  <a:pt x="11515330" y="6241549"/>
                </a:cubicBezTo>
                <a:cubicBezTo>
                  <a:pt x="11509988" y="6259393"/>
                  <a:pt x="11506830" y="6256209"/>
                  <a:pt x="11508360" y="6283356"/>
                </a:cubicBezTo>
                <a:cubicBezTo>
                  <a:pt x="11496758" y="6317094"/>
                  <a:pt x="11506504" y="6340085"/>
                  <a:pt x="11502164" y="6370897"/>
                </a:cubicBezTo>
                <a:cubicBezTo>
                  <a:pt x="11498220" y="6406078"/>
                  <a:pt x="11505228" y="6378276"/>
                  <a:pt x="11493420" y="6419907"/>
                </a:cubicBezTo>
                <a:cubicBezTo>
                  <a:pt x="11496498" y="6425815"/>
                  <a:pt x="11498672" y="6444204"/>
                  <a:pt x="11496258" y="6453162"/>
                </a:cubicBezTo>
                <a:cubicBezTo>
                  <a:pt x="11496982" y="6471523"/>
                  <a:pt x="11512650" y="6498528"/>
                  <a:pt x="11512334" y="6514298"/>
                </a:cubicBezTo>
                <a:cubicBezTo>
                  <a:pt x="11512200" y="6527176"/>
                  <a:pt x="11507906" y="6505466"/>
                  <a:pt x="11506458" y="6519308"/>
                </a:cubicBezTo>
                <a:cubicBezTo>
                  <a:pt x="11505546" y="6536357"/>
                  <a:pt x="11496970" y="6533583"/>
                  <a:pt x="11506912" y="6550074"/>
                </a:cubicBezTo>
                <a:cubicBezTo>
                  <a:pt x="11502902" y="6566946"/>
                  <a:pt x="11507560" y="6571936"/>
                  <a:pt x="11508214" y="6596919"/>
                </a:cubicBezTo>
                <a:cubicBezTo>
                  <a:pt x="11504722" y="6606203"/>
                  <a:pt x="11505462" y="6614758"/>
                  <a:pt x="11507524" y="6623534"/>
                </a:cubicBezTo>
                <a:cubicBezTo>
                  <a:pt x="11505086" y="6646907"/>
                  <a:pt x="11507528" y="6669655"/>
                  <a:pt x="11507206" y="6696669"/>
                </a:cubicBezTo>
                <a:cubicBezTo>
                  <a:pt x="11501998" y="6724388"/>
                  <a:pt x="11508454" y="6741397"/>
                  <a:pt x="11508078" y="6770256"/>
                </a:cubicBezTo>
                <a:cubicBezTo>
                  <a:pt x="11509260" y="6790406"/>
                  <a:pt x="11512798" y="6819910"/>
                  <a:pt x="11515012" y="6840678"/>
                </a:cubicBezTo>
                <a:lnTo>
                  <a:pt x="11515906" y="6850048"/>
                </a:lnTo>
                <a:lnTo>
                  <a:pt x="0" y="6850048"/>
                </a:lnTo>
                <a:lnTo>
                  <a:pt x="0" y="6150255"/>
                </a:lnTo>
                <a:lnTo>
                  <a:pt x="17548" y="6079421"/>
                </a:lnTo>
                <a:cubicBezTo>
                  <a:pt x="24104" y="6016456"/>
                  <a:pt x="27371" y="6035306"/>
                  <a:pt x="27043" y="5985942"/>
                </a:cubicBezTo>
                <a:cubicBezTo>
                  <a:pt x="26678" y="5981021"/>
                  <a:pt x="35914" y="5971603"/>
                  <a:pt x="33624" y="5952542"/>
                </a:cubicBezTo>
                <a:cubicBezTo>
                  <a:pt x="37578" y="5922372"/>
                  <a:pt x="48696" y="5939028"/>
                  <a:pt x="52357" y="5900385"/>
                </a:cubicBezTo>
                <a:cubicBezTo>
                  <a:pt x="55799" y="5903958"/>
                  <a:pt x="54094" y="5866099"/>
                  <a:pt x="66315" y="5862451"/>
                </a:cubicBezTo>
                <a:cubicBezTo>
                  <a:pt x="70207" y="5846033"/>
                  <a:pt x="73489" y="5820812"/>
                  <a:pt x="75710" y="5801878"/>
                </a:cubicBezTo>
                <a:cubicBezTo>
                  <a:pt x="81695" y="5773510"/>
                  <a:pt x="88149" y="5759388"/>
                  <a:pt x="92413" y="5755196"/>
                </a:cubicBezTo>
                <a:cubicBezTo>
                  <a:pt x="99183" y="5726796"/>
                  <a:pt x="100401" y="5729867"/>
                  <a:pt x="114766" y="5692575"/>
                </a:cubicBezTo>
                <a:cubicBezTo>
                  <a:pt x="109606" y="5670690"/>
                  <a:pt x="120766" y="5651885"/>
                  <a:pt x="130959" y="5642725"/>
                </a:cubicBezTo>
                <a:cubicBezTo>
                  <a:pt x="140615" y="5617952"/>
                  <a:pt x="163671" y="5564143"/>
                  <a:pt x="166724" y="5528753"/>
                </a:cubicBezTo>
                <a:cubicBezTo>
                  <a:pt x="165990" y="5474631"/>
                  <a:pt x="177327" y="5489775"/>
                  <a:pt x="185947" y="5465696"/>
                </a:cubicBezTo>
                <a:cubicBezTo>
                  <a:pt x="196662" y="5446952"/>
                  <a:pt x="187411" y="5449560"/>
                  <a:pt x="200956" y="5429999"/>
                </a:cubicBezTo>
                <a:lnTo>
                  <a:pt x="216668" y="5393769"/>
                </a:lnTo>
                <a:lnTo>
                  <a:pt x="241271" y="5350074"/>
                </a:lnTo>
                <a:lnTo>
                  <a:pt x="248034" y="5340072"/>
                </a:lnTo>
                <a:cubicBezTo>
                  <a:pt x="248058" y="5334942"/>
                  <a:pt x="248479" y="5331687"/>
                  <a:pt x="249221" y="5329608"/>
                </a:cubicBezTo>
                <a:cubicBezTo>
                  <a:pt x="249320" y="5329557"/>
                  <a:pt x="249420" y="5329504"/>
                  <a:pt x="249519" y="5329453"/>
                </a:cubicBezTo>
                <a:lnTo>
                  <a:pt x="252498" y="5314689"/>
                </a:lnTo>
                <a:cubicBezTo>
                  <a:pt x="252864" y="5297574"/>
                  <a:pt x="278981" y="5263235"/>
                  <a:pt x="278285" y="5246981"/>
                </a:cubicBezTo>
                <a:cubicBezTo>
                  <a:pt x="294835" y="5239806"/>
                  <a:pt x="267309" y="5243000"/>
                  <a:pt x="282334" y="5215649"/>
                </a:cubicBezTo>
                <a:cubicBezTo>
                  <a:pt x="284338" y="5203457"/>
                  <a:pt x="286369" y="5198331"/>
                  <a:pt x="287909" y="5188115"/>
                </a:cubicBezTo>
                <a:cubicBezTo>
                  <a:pt x="288332" y="5187974"/>
                  <a:pt x="291148" y="5154493"/>
                  <a:pt x="291570" y="5154352"/>
                </a:cubicBezTo>
                <a:lnTo>
                  <a:pt x="295687" y="5129949"/>
                </a:lnTo>
                <a:lnTo>
                  <a:pt x="297770" y="5124375"/>
                </a:lnTo>
                <a:lnTo>
                  <a:pt x="294552" y="5091886"/>
                </a:lnTo>
                <a:lnTo>
                  <a:pt x="294372" y="5075666"/>
                </a:lnTo>
                <a:lnTo>
                  <a:pt x="291261" y="5069914"/>
                </a:lnTo>
                <a:cubicBezTo>
                  <a:pt x="289602" y="5064348"/>
                  <a:pt x="289412" y="5057213"/>
                  <a:pt x="292549" y="5046565"/>
                </a:cubicBezTo>
                <a:lnTo>
                  <a:pt x="293850" y="5044324"/>
                </a:lnTo>
                <a:lnTo>
                  <a:pt x="288225" y="5011521"/>
                </a:lnTo>
                <a:cubicBezTo>
                  <a:pt x="286438" y="5004509"/>
                  <a:pt x="295879" y="4976501"/>
                  <a:pt x="292304" y="4970595"/>
                </a:cubicBezTo>
                <a:cubicBezTo>
                  <a:pt x="297173" y="4914689"/>
                  <a:pt x="280545" y="4880484"/>
                  <a:pt x="292037" y="4812226"/>
                </a:cubicBezTo>
                <a:cubicBezTo>
                  <a:pt x="296651" y="4766534"/>
                  <a:pt x="296553" y="4740857"/>
                  <a:pt x="300183" y="4711370"/>
                </a:cubicBezTo>
                <a:cubicBezTo>
                  <a:pt x="303813" y="4681883"/>
                  <a:pt x="310253" y="4654301"/>
                  <a:pt x="313819" y="4635304"/>
                </a:cubicBezTo>
                <a:cubicBezTo>
                  <a:pt x="317385" y="4616307"/>
                  <a:pt x="319059" y="4621434"/>
                  <a:pt x="321580" y="4597389"/>
                </a:cubicBezTo>
                <a:cubicBezTo>
                  <a:pt x="324100" y="4573344"/>
                  <a:pt x="322182" y="4514378"/>
                  <a:pt x="328942" y="4491032"/>
                </a:cubicBezTo>
                <a:cubicBezTo>
                  <a:pt x="328254" y="4465815"/>
                  <a:pt x="339350" y="4462516"/>
                  <a:pt x="338027" y="4448739"/>
                </a:cubicBezTo>
                <a:cubicBezTo>
                  <a:pt x="354594" y="4377504"/>
                  <a:pt x="351648" y="4318161"/>
                  <a:pt x="348965" y="4231470"/>
                </a:cubicBezTo>
                <a:cubicBezTo>
                  <a:pt x="353874" y="4174323"/>
                  <a:pt x="356666" y="4175355"/>
                  <a:pt x="359496" y="4150308"/>
                </a:cubicBezTo>
                <a:cubicBezTo>
                  <a:pt x="362339" y="4142663"/>
                  <a:pt x="352449" y="4138872"/>
                  <a:pt x="356364" y="4131985"/>
                </a:cubicBezTo>
                <a:lnTo>
                  <a:pt x="361593" y="4096619"/>
                </a:lnTo>
                <a:lnTo>
                  <a:pt x="371792" y="4070654"/>
                </a:lnTo>
                <a:lnTo>
                  <a:pt x="378262" y="4046249"/>
                </a:lnTo>
                <a:lnTo>
                  <a:pt x="381009" y="4016915"/>
                </a:lnTo>
                <a:cubicBezTo>
                  <a:pt x="383439" y="4007929"/>
                  <a:pt x="391279" y="4007340"/>
                  <a:pt x="391151" y="3995496"/>
                </a:cubicBezTo>
                <a:cubicBezTo>
                  <a:pt x="396353" y="3959536"/>
                  <a:pt x="400862" y="3894766"/>
                  <a:pt x="406592" y="3845871"/>
                </a:cubicBezTo>
                <a:cubicBezTo>
                  <a:pt x="403177" y="3821649"/>
                  <a:pt x="409717" y="3786911"/>
                  <a:pt x="419462" y="3776866"/>
                </a:cubicBezTo>
                <a:cubicBezTo>
                  <a:pt x="422173" y="3764871"/>
                  <a:pt x="422222" y="3735955"/>
                  <a:pt x="420303" y="3724288"/>
                </a:cubicBezTo>
                <a:cubicBezTo>
                  <a:pt x="420584" y="3713932"/>
                  <a:pt x="424293" y="3712054"/>
                  <a:pt x="425736" y="3698294"/>
                </a:cubicBezTo>
                <a:cubicBezTo>
                  <a:pt x="429134" y="3683275"/>
                  <a:pt x="445239" y="3650699"/>
                  <a:pt x="450275" y="3636556"/>
                </a:cubicBezTo>
                <a:cubicBezTo>
                  <a:pt x="455311" y="3622413"/>
                  <a:pt x="450096" y="3636797"/>
                  <a:pt x="455950" y="3613438"/>
                </a:cubicBezTo>
                <a:cubicBezTo>
                  <a:pt x="457946" y="3605104"/>
                  <a:pt x="465726" y="3606849"/>
                  <a:pt x="469436" y="3588931"/>
                </a:cubicBezTo>
                <a:cubicBezTo>
                  <a:pt x="473148" y="3571012"/>
                  <a:pt x="477437" y="3530877"/>
                  <a:pt x="478216" y="3505927"/>
                </a:cubicBezTo>
                <a:cubicBezTo>
                  <a:pt x="465624" y="3478053"/>
                  <a:pt x="482767" y="3487820"/>
                  <a:pt x="466921" y="3436850"/>
                </a:cubicBezTo>
                <a:cubicBezTo>
                  <a:pt x="468947" y="3435539"/>
                  <a:pt x="468075" y="3414710"/>
                  <a:pt x="469431" y="3393361"/>
                </a:cubicBezTo>
                <a:cubicBezTo>
                  <a:pt x="470787" y="3372012"/>
                  <a:pt x="482148" y="3326552"/>
                  <a:pt x="475054" y="3308755"/>
                </a:cubicBezTo>
                <a:lnTo>
                  <a:pt x="474310" y="3151747"/>
                </a:lnTo>
                <a:lnTo>
                  <a:pt x="486215" y="3061618"/>
                </a:lnTo>
                <a:cubicBezTo>
                  <a:pt x="488121" y="3030278"/>
                  <a:pt x="496811" y="3025014"/>
                  <a:pt x="493402" y="3004882"/>
                </a:cubicBezTo>
                <a:cubicBezTo>
                  <a:pt x="495599" y="2970945"/>
                  <a:pt x="511735" y="2992431"/>
                  <a:pt x="498742" y="2953275"/>
                </a:cubicBezTo>
                <a:cubicBezTo>
                  <a:pt x="512558" y="2963977"/>
                  <a:pt x="494995" y="2934875"/>
                  <a:pt x="506118" y="2914739"/>
                </a:cubicBezTo>
                <a:cubicBezTo>
                  <a:pt x="497917" y="2886497"/>
                  <a:pt x="508247" y="2857462"/>
                  <a:pt x="509450" y="2840319"/>
                </a:cubicBezTo>
                <a:cubicBezTo>
                  <a:pt x="510653" y="2823176"/>
                  <a:pt x="514436" y="2836441"/>
                  <a:pt x="513337" y="2811881"/>
                </a:cubicBezTo>
                <a:lnTo>
                  <a:pt x="518905" y="2777197"/>
                </a:lnTo>
                <a:cubicBezTo>
                  <a:pt x="514307" y="2779008"/>
                  <a:pt x="515662" y="2773990"/>
                  <a:pt x="516381" y="2760229"/>
                </a:cubicBezTo>
                <a:lnTo>
                  <a:pt x="512284" y="2723271"/>
                </a:lnTo>
                <a:lnTo>
                  <a:pt x="516417" y="2697909"/>
                </a:lnTo>
                <a:cubicBezTo>
                  <a:pt x="516277" y="2694509"/>
                  <a:pt x="511777" y="2670333"/>
                  <a:pt x="508245" y="2670818"/>
                </a:cubicBezTo>
                <a:cubicBezTo>
                  <a:pt x="523059" y="2644368"/>
                  <a:pt x="513753" y="2641721"/>
                  <a:pt x="509977" y="2614598"/>
                </a:cubicBezTo>
                <a:cubicBezTo>
                  <a:pt x="511368" y="2591343"/>
                  <a:pt x="511836" y="2611388"/>
                  <a:pt x="513586" y="2555192"/>
                </a:cubicBezTo>
                <a:cubicBezTo>
                  <a:pt x="529849" y="2533316"/>
                  <a:pt x="501799" y="2549042"/>
                  <a:pt x="524573" y="2506102"/>
                </a:cubicBezTo>
                <a:cubicBezTo>
                  <a:pt x="522798" y="2504000"/>
                  <a:pt x="524426" y="2477490"/>
                  <a:pt x="526211" y="2463615"/>
                </a:cubicBezTo>
                <a:cubicBezTo>
                  <a:pt x="527997" y="2449740"/>
                  <a:pt x="525821" y="2437204"/>
                  <a:pt x="535288" y="2422849"/>
                </a:cubicBezTo>
                <a:cubicBezTo>
                  <a:pt x="538200" y="2412361"/>
                  <a:pt x="533938" y="2431104"/>
                  <a:pt x="538894" y="2398306"/>
                </a:cubicBezTo>
                <a:cubicBezTo>
                  <a:pt x="543849" y="2365508"/>
                  <a:pt x="560628" y="2258604"/>
                  <a:pt x="565019" y="2226060"/>
                </a:cubicBezTo>
                <a:cubicBezTo>
                  <a:pt x="569411" y="2193516"/>
                  <a:pt x="571990" y="2216405"/>
                  <a:pt x="572425" y="2203044"/>
                </a:cubicBezTo>
                <a:cubicBezTo>
                  <a:pt x="572861" y="2189683"/>
                  <a:pt x="565754" y="2160914"/>
                  <a:pt x="567634" y="2145894"/>
                </a:cubicBezTo>
                <a:cubicBezTo>
                  <a:pt x="569552" y="2127038"/>
                  <a:pt x="576895" y="2124242"/>
                  <a:pt x="576524" y="2112924"/>
                </a:cubicBezTo>
                <a:cubicBezTo>
                  <a:pt x="566248" y="2102460"/>
                  <a:pt x="566361" y="2091349"/>
                  <a:pt x="572593" y="2073223"/>
                </a:cubicBezTo>
                <a:cubicBezTo>
                  <a:pt x="575393" y="2039410"/>
                  <a:pt x="564822" y="2039383"/>
                  <a:pt x="566346" y="2006730"/>
                </a:cubicBezTo>
                <a:cubicBezTo>
                  <a:pt x="565764" y="1992401"/>
                  <a:pt x="569077" y="1984735"/>
                  <a:pt x="565784" y="1960829"/>
                </a:cubicBezTo>
                <a:cubicBezTo>
                  <a:pt x="566486" y="1943808"/>
                  <a:pt x="568252" y="1909609"/>
                  <a:pt x="557910" y="1886564"/>
                </a:cubicBezTo>
                <a:cubicBezTo>
                  <a:pt x="556594" y="1861569"/>
                  <a:pt x="556127" y="1879721"/>
                  <a:pt x="558732" y="1852441"/>
                </a:cubicBezTo>
                <a:cubicBezTo>
                  <a:pt x="559253" y="1819115"/>
                  <a:pt x="552986" y="1805243"/>
                  <a:pt x="554477" y="1785985"/>
                </a:cubicBezTo>
                <a:cubicBezTo>
                  <a:pt x="550197" y="1773445"/>
                  <a:pt x="555297" y="1787647"/>
                  <a:pt x="549925" y="1739449"/>
                </a:cubicBezTo>
                <a:cubicBezTo>
                  <a:pt x="559439" y="1720347"/>
                  <a:pt x="546428" y="1704007"/>
                  <a:pt x="548478" y="1687662"/>
                </a:cubicBezTo>
                <a:cubicBezTo>
                  <a:pt x="547438" y="1661740"/>
                  <a:pt x="547552" y="1598028"/>
                  <a:pt x="546079" y="1574394"/>
                </a:cubicBezTo>
                <a:cubicBezTo>
                  <a:pt x="544606" y="1550760"/>
                  <a:pt x="542413" y="1575916"/>
                  <a:pt x="539645" y="1545855"/>
                </a:cubicBezTo>
                <a:cubicBezTo>
                  <a:pt x="551965" y="1490487"/>
                  <a:pt x="529792" y="1459589"/>
                  <a:pt x="527078" y="1403551"/>
                </a:cubicBezTo>
                <a:cubicBezTo>
                  <a:pt x="509907" y="1369534"/>
                  <a:pt x="527744" y="1345427"/>
                  <a:pt x="514603" y="1308232"/>
                </a:cubicBezTo>
                <a:cubicBezTo>
                  <a:pt x="510585" y="1283061"/>
                  <a:pt x="514424" y="1279405"/>
                  <a:pt x="512548" y="1265228"/>
                </a:cubicBezTo>
                <a:cubicBezTo>
                  <a:pt x="510672" y="1251051"/>
                  <a:pt x="506150" y="1235061"/>
                  <a:pt x="503347" y="1223169"/>
                </a:cubicBezTo>
                <a:cubicBezTo>
                  <a:pt x="507006" y="1216804"/>
                  <a:pt x="500559" y="1167333"/>
                  <a:pt x="495727" y="1168475"/>
                </a:cubicBezTo>
                <a:cubicBezTo>
                  <a:pt x="497383" y="1161125"/>
                  <a:pt x="503792" y="1140806"/>
                  <a:pt x="496141" y="1138512"/>
                </a:cubicBezTo>
                <a:cubicBezTo>
                  <a:pt x="496060" y="1100984"/>
                  <a:pt x="494987" y="1079901"/>
                  <a:pt x="505184" y="1047073"/>
                </a:cubicBezTo>
                <a:cubicBezTo>
                  <a:pt x="508983" y="1023742"/>
                  <a:pt x="506944" y="1040037"/>
                  <a:pt x="509355" y="1025516"/>
                </a:cubicBezTo>
                <a:cubicBezTo>
                  <a:pt x="511766" y="1010995"/>
                  <a:pt x="507447" y="986805"/>
                  <a:pt x="506873" y="963123"/>
                </a:cubicBezTo>
                <a:cubicBezTo>
                  <a:pt x="507006" y="939112"/>
                  <a:pt x="511112" y="911137"/>
                  <a:pt x="512548" y="893356"/>
                </a:cubicBezTo>
                <a:cubicBezTo>
                  <a:pt x="513984" y="875575"/>
                  <a:pt x="513640" y="871333"/>
                  <a:pt x="515492" y="856438"/>
                </a:cubicBezTo>
                <a:cubicBezTo>
                  <a:pt x="512022" y="831582"/>
                  <a:pt x="513851" y="810695"/>
                  <a:pt x="521269" y="792080"/>
                </a:cubicBezTo>
                <a:cubicBezTo>
                  <a:pt x="523173" y="777595"/>
                  <a:pt x="527507" y="785019"/>
                  <a:pt x="529314" y="774293"/>
                </a:cubicBezTo>
                <a:cubicBezTo>
                  <a:pt x="531122" y="763567"/>
                  <a:pt x="522950" y="756728"/>
                  <a:pt x="524928" y="727723"/>
                </a:cubicBezTo>
                <a:cubicBezTo>
                  <a:pt x="525327" y="717404"/>
                  <a:pt x="532992" y="717749"/>
                  <a:pt x="534104" y="695712"/>
                </a:cubicBezTo>
                <a:cubicBezTo>
                  <a:pt x="535215" y="673675"/>
                  <a:pt x="540000" y="585070"/>
                  <a:pt x="541179" y="552638"/>
                </a:cubicBezTo>
                <a:cubicBezTo>
                  <a:pt x="542357" y="520206"/>
                  <a:pt x="539121" y="533336"/>
                  <a:pt x="538784" y="517789"/>
                </a:cubicBezTo>
                <a:cubicBezTo>
                  <a:pt x="538447" y="502242"/>
                  <a:pt x="529995" y="483849"/>
                  <a:pt x="539155" y="459355"/>
                </a:cubicBezTo>
                <a:cubicBezTo>
                  <a:pt x="534282" y="441033"/>
                  <a:pt x="545465" y="440562"/>
                  <a:pt x="548350" y="420246"/>
                </a:cubicBezTo>
                <a:cubicBezTo>
                  <a:pt x="552432" y="409037"/>
                  <a:pt x="551248" y="395007"/>
                  <a:pt x="554063" y="385753"/>
                </a:cubicBezTo>
                <a:cubicBezTo>
                  <a:pt x="556878" y="376499"/>
                  <a:pt x="557385" y="369183"/>
                  <a:pt x="560450" y="362337"/>
                </a:cubicBezTo>
                <a:cubicBezTo>
                  <a:pt x="563515" y="355491"/>
                  <a:pt x="569657" y="353410"/>
                  <a:pt x="572451" y="344679"/>
                </a:cubicBezTo>
                <a:cubicBezTo>
                  <a:pt x="575246" y="335948"/>
                  <a:pt x="580164" y="322294"/>
                  <a:pt x="582006" y="312331"/>
                </a:cubicBezTo>
                <a:cubicBezTo>
                  <a:pt x="583847" y="302368"/>
                  <a:pt x="580997" y="303880"/>
                  <a:pt x="583503" y="284899"/>
                </a:cubicBezTo>
                <a:cubicBezTo>
                  <a:pt x="588855" y="253960"/>
                  <a:pt x="592732" y="226097"/>
                  <a:pt x="592254" y="191300"/>
                </a:cubicBezTo>
                <a:cubicBezTo>
                  <a:pt x="602017" y="184777"/>
                  <a:pt x="597586" y="174390"/>
                  <a:pt x="592419" y="160499"/>
                </a:cubicBezTo>
                <a:cubicBezTo>
                  <a:pt x="599540" y="134531"/>
                  <a:pt x="605057" y="90673"/>
                  <a:pt x="620978" y="46251"/>
                </a:cubicBezTo>
                <a:cubicBezTo>
                  <a:pt x="630736" y="27343"/>
                  <a:pt x="632412" y="23169"/>
                  <a:pt x="635098" y="961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79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DB700FF-F2E3-2C46-B6D8-9A2FFB6B6E25}"/>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Page 69</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9F57518E-4F23-C643-8C80-2054846E056D}"/>
              </a:ext>
            </a:extLst>
          </p:cNvPr>
          <p:cNvSpPr>
            <a:spLocks noGrp="1"/>
          </p:cNvSpPr>
          <p:nvPr>
            <p:ph idx="1"/>
          </p:nvPr>
        </p:nvSpPr>
        <p:spPr>
          <a:xfrm>
            <a:off x="4447308" y="591344"/>
            <a:ext cx="6906491" cy="5585619"/>
          </a:xfrm>
        </p:spPr>
        <p:txBody>
          <a:bodyPr anchor="ctr">
            <a:normAutofit/>
          </a:bodyPr>
          <a:lstStyle/>
          <a:p>
            <a:pPr marL="0" indent="0">
              <a:buNone/>
            </a:pPr>
            <a:endParaRPr lang="en-US" b="1"/>
          </a:p>
          <a:p>
            <a:pPr marL="0" indent="0">
              <a:buNone/>
            </a:pPr>
            <a:r>
              <a:rPr lang="en-US" b="1"/>
              <a:t>“There’s often no mention of how slave families were broken up and members sold to various plantations across the country. There’s no mention of the sex slaves or the children of the plantation owners born by those slave women. There’s no mention of the innovations and advancements made by the slaves, no mention of the fact that much of America was built on their backs.”</a:t>
            </a:r>
          </a:p>
        </p:txBody>
      </p:sp>
    </p:spTree>
    <p:extLst>
      <p:ext uri="{BB962C8B-B14F-4D97-AF65-F5344CB8AC3E}">
        <p14:creationId xmlns:p14="http://schemas.microsoft.com/office/powerpoint/2010/main" val="3274665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BEA0D-5B79-6947-8640-269A9874A34A}"/>
              </a:ext>
            </a:extLst>
          </p:cNvPr>
          <p:cNvSpPr>
            <a:spLocks noGrp="1"/>
          </p:cNvSpPr>
          <p:nvPr>
            <p:ph type="title"/>
          </p:nvPr>
        </p:nvSpPr>
        <p:spPr>
          <a:xfrm>
            <a:off x="841247" y="474146"/>
            <a:ext cx="10515593" cy="1197864"/>
          </a:xfrm>
        </p:spPr>
        <p:txBody>
          <a:bodyPr>
            <a:normAutofit/>
          </a:bodyPr>
          <a:lstStyle/>
          <a:p>
            <a:r>
              <a:rPr lang="en-US" dirty="0"/>
              <a:t>Roadblocks to Reconciliation……</a:t>
            </a:r>
          </a:p>
        </p:txBody>
      </p:sp>
      <p:cxnSp>
        <p:nvCxnSpPr>
          <p:cNvPr id="75" name="Straight Connector 74">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7238"/>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6146" name="Picture 2" descr="Image result for shame and guilt">
            <a:extLst>
              <a:ext uri="{FF2B5EF4-FFF2-40B4-BE49-F238E27FC236}">
                <a16:creationId xmlns:a16="http://schemas.microsoft.com/office/drawing/2014/main" id="{7D235B25-E787-0E40-A613-51AED566C7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03" r="9256" b="1"/>
          <a:stretch/>
        </p:blipFill>
        <p:spPr bwMode="auto">
          <a:xfrm>
            <a:off x="835153" y="2002117"/>
            <a:ext cx="6215794" cy="4171569"/>
          </a:xfrm>
          <a:prstGeom prst="rect">
            <a:avLst/>
          </a:prstGeom>
          <a:noFill/>
          <a:extLst>
            <a:ext uri="{909E8E84-426E-40DD-AFC4-6F175D3DCCD1}">
              <a14:hiddenFill xmlns:a14="http://schemas.microsoft.com/office/drawing/2010/main">
                <a:solidFill>
                  <a:srgbClr val="FFFFFF"/>
                </a:solidFill>
              </a14:hiddenFill>
            </a:ext>
          </a:extLst>
        </p:spPr>
      </p:pic>
      <p:sp>
        <p:nvSpPr>
          <p:cNvPr id="6150" name="Content Placeholder 6149">
            <a:extLst>
              <a:ext uri="{FF2B5EF4-FFF2-40B4-BE49-F238E27FC236}">
                <a16:creationId xmlns:a16="http://schemas.microsoft.com/office/drawing/2014/main" id="{71FD0418-C09D-42DD-BB35-2D08CF7BD5A3}"/>
              </a:ext>
            </a:extLst>
          </p:cNvPr>
          <p:cNvSpPr>
            <a:spLocks noGrp="1"/>
          </p:cNvSpPr>
          <p:nvPr>
            <p:ph idx="1"/>
          </p:nvPr>
        </p:nvSpPr>
        <p:spPr>
          <a:xfrm>
            <a:off x="7533314" y="1999578"/>
            <a:ext cx="3823525" cy="4171568"/>
          </a:xfrm>
        </p:spPr>
        <p:txBody>
          <a:bodyPr anchor="ctr">
            <a:normAutofit/>
          </a:bodyPr>
          <a:lstStyle/>
          <a:p>
            <a:pPr marL="0" indent="0">
              <a:buNone/>
            </a:pPr>
            <a:r>
              <a:rPr lang="en-US" dirty="0"/>
              <a:t>“Let’s not hide from the communal shame and guilt of racism; let’s acknowledge it and step from its shadow and into the light p. 77”</a:t>
            </a:r>
          </a:p>
        </p:txBody>
      </p:sp>
    </p:spTree>
    <p:extLst>
      <p:ext uri="{BB962C8B-B14F-4D97-AF65-F5344CB8AC3E}">
        <p14:creationId xmlns:p14="http://schemas.microsoft.com/office/powerpoint/2010/main" val="5253117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 calcmode="lin" valueType="num">
                                      <p:cBhvr additive="base">
                                        <p:cTn id="7" dur="500" fill="hold"/>
                                        <p:tgtEl>
                                          <p:spTgt spid="61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5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1246D53-51CB-DA43-9B9F-6C03F853EF5B}"/>
              </a:ext>
            </a:extLst>
          </p:cNvPr>
          <p:cNvSpPr>
            <a:spLocks noGrp="1"/>
          </p:cNvSpPr>
          <p:nvPr>
            <p:ph type="ctrTitle"/>
          </p:nvPr>
        </p:nvSpPr>
        <p:spPr>
          <a:xfrm>
            <a:off x="1524000" y="1293338"/>
            <a:ext cx="9144000" cy="3274592"/>
          </a:xfrm>
        </p:spPr>
        <p:txBody>
          <a:bodyPr anchor="ctr">
            <a:normAutofit/>
          </a:bodyPr>
          <a:lstStyle/>
          <a:p>
            <a:r>
              <a:rPr lang="en-US" sz="5000"/>
              <a:t>What steps are you taking to lean into the guilt and shame of our past and present, to move deeper into the process of reconciliation?</a:t>
            </a:r>
          </a:p>
        </p:txBody>
      </p:sp>
      <p:sp>
        <p:nvSpPr>
          <p:cNvPr id="5" name="Subtitle 4">
            <a:extLst>
              <a:ext uri="{FF2B5EF4-FFF2-40B4-BE49-F238E27FC236}">
                <a16:creationId xmlns:a16="http://schemas.microsoft.com/office/drawing/2014/main" id="{4807D150-4866-BA43-9C4C-070F3AC2AC0B}"/>
              </a:ext>
            </a:extLst>
          </p:cNvPr>
          <p:cNvSpPr>
            <a:spLocks noGrp="1"/>
          </p:cNvSpPr>
          <p:nvPr>
            <p:ph type="subTitle" idx="1"/>
          </p:nvPr>
        </p:nvSpPr>
        <p:spPr>
          <a:xfrm>
            <a:off x="1524000" y="5514052"/>
            <a:ext cx="9144000" cy="651910"/>
          </a:xfrm>
        </p:spPr>
        <p:txBody>
          <a:bodyPr anchor="ctr">
            <a:normAutofit/>
          </a:bodyPr>
          <a:lstStyle/>
          <a:p>
            <a:endParaRPr lang="en-US"/>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094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6DBC4C-DE68-3842-AD3C-7D02B592F0F1}"/>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Chapter 5: Where Healing Begins</a:t>
            </a:r>
          </a:p>
        </p:txBody>
      </p:sp>
      <p:cxnSp>
        <p:nvCxnSpPr>
          <p:cNvPr id="75" name="Straight Connector 7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8" name="Picture 4" descr="Image result for colorism">
            <a:extLst>
              <a:ext uri="{FF2B5EF4-FFF2-40B4-BE49-F238E27FC236}">
                <a16:creationId xmlns:a16="http://schemas.microsoft.com/office/drawing/2014/main" id="{983553FB-2D24-C849-8C55-658D2AEA1D8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331567" y="2725465"/>
            <a:ext cx="5455917" cy="3400342"/>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colorism">
            <a:extLst>
              <a:ext uri="{FF2B5EF4-FFF2-40B4-BE49-F238E27FC236}">
                <a16:creationId xmlns:a16="http://schemas.microsoft.com/office/drawing/2014/main" id="{D5FEFC1F-E7D5-2349-98FF-3D58472D028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445073" y="2973087"/>
            <a:ext cx="5455917" cy="2905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193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594</Words>
  <Application>Microsoft Macintosh PowerPoint</Application>
  <PresentationFormat>Widescreen</PresentationFormat>
  <Paragraphs>40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Meiryo</vt:lpstr>
      <vt:lpstr>Arial</vt:lpstr>
      <vt:lpstr>Calibri</vt:lpstr>
      <vt:lpstr>Calibri Light</vt:lpstr>
      <vt:lpstr>Office Theme</vt:lpstr>
      <vt:lpstr>PowerPoint Presentation</vt:lpstr>
      <vt:lpstr>Removing Roadblocks to Reconciliation</vt:lpstr>
      <vt:lpstr>PowerPoint Presentation</vt:lpstr>
      <vt:lpstr>PowerPoint Presentation</vt:lpstr>
      <vt:lpstr>PowerPoint Presentation</vt:lpstr>
      <vt:lpstr>Page 69</vt:lpstr>
      <vt:lpstr>Roadblocks to Reconciliation……</vt:lpstr>
      <vt:lpstr>What steps are you taking to lean into the guilt and shame of our past and present, to move deeper into the process of reconciliation?</vt:lpstr>
      <vt:lpstr>Chapter 5: Where Healing Begins</vt:lpstr>
      <vt:lpstr>Page 87</vt:lpstr>
      <vt:lpstr>Confession</vt:lpstr>
      <vt:lpstr>PowerPoint Presentation</vt:lpstr>
      <vt:lpstr>PowerPoint Presentation</vt:lpstr>
      <vt:lpstr>Confession in practice</vt:lpstr>
      <vt:lpstr>Chapter 6: The Healing Balm</vt:lpstr>
      <vt:lpstr>Practicing Forgiveness</vt:lpstr>
      <vt:lpstr>PowerPoint Presentation</vt:lpstr>
      <vt:lpstr>Ending Questions</vt:lpstr>
      <vt:lpstr>Ending Questions</vt:lpstr>
      <vt:lpstr>A Liturgy of Confession and Forgiveness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Scott</dc:creator>
  <cp:lastModifiedBy>Joshua Scott</cp:lastModifiedBy>
  <cp:revision>15</cp:revision>
  <dcterms:created xsi:type="dcterms:W3CDTF">2021-02-19T23:18:14Z</dcterms:created>
  <dcterms:modified xsi:type="dcterms:W3CDTF">2021-02-22T03:32:08Z</dcterms:modified>
</cp:coreProperties>
</file>