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256" r:id="rId3"/>
    <p:sldId id="259" r:id="rId4"/>
    <p:sldId id="267" r:id="rId5"/>
    <p:sldId id="258"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40"/>
  </p:normalViewPr>
  <p:slideViewPr>
    <p:cSldViewPr snapToGrid="0" snapToObjects="1">
      <p:cViewPr varScale="1">
        <p:scale>
          <a:sx n="90" d="100"/>
          <a:sy n="90" d="100"/>
        </p:scale>
        <p:origin x="232" y="4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19A716-F7E3-4E44-B898-88CD18FB6CF6}" type="doc">
      <dgm:prSet loTypeId="urn:microsoft.com/office/officeart/2016/7/layout/BasicLinearProcessNumbered" loCatId="process" qsTypeId="urn:microsoft.com/office/officeart/2005/8/quickstyle/simple1" qsCatId="simple" csTypeId="urn:microsoft.com/office/officeart/2005/8/colors/accent1_2" csCatId="accent1"/>
      <dgm:spPr/>
      <dgm:t>
        <a:bodyPr/>
        <a:lstStyle/>
        <a:p>
          <a:endParaRPr lang="en-US"/>
        </a:p>
      </dgm:t>
    </dgm:pt>
    <dgm:pt modelId="{EB4CC769-4A13-45EC-9E4A-14EAC70C3F78}">
      <dgm:prSet/>
      <dgm:spPr/>
      <dgm:t>
        <a:bodyPr/>
        <a:lstStyle/>
        <a:p>
          <a:r>
            <a:rPr lang="en-US"/>
            <a:t>Reclaim our identity and agency as people of color</a:t>
          </a:r>
        </a:p>
      </dgm:t>
    </dgm:pt>
    <dgm:pt modelId="{6E4C972B-13E7-4573-B396-BFC6A7D1EDD9}" type="parTrans" cxnId="{DC57E8E2-93FD-4674-B9FD-4B9F645FB4E1}">
      <dgm:prSet/>
      <dgm:spPr/>
      <dgm:t>
        <a:bodyPr/>
        <a:lstStyle/>
        <a:p>
          <a:endParaRPr lang="en-US"/>
        </a:p>
      </dgm:t>
    </dgm:pt>
    <dgm:pt modelId="{F98D46B1-DD14-4A7E-8587-EE92F30A4751}" type="sibTrans" cxnId="{DC57E8E2-93FD-4674-B9FD-4B9F645FB4E1}">
      <dgm:prSet phldrT="1" phldr="0"/>
      <dgm:spPr/>
      <dgm:t>
        <a:bodyPr/>
        <a:lstStyle/>
        <a:p>
          <a:r>
            <a:rPr lang="en-US"/>
            <a:t>1</a:t>
          </a:r>
        </a:p>
      </dgm:t>
    </dgm:pt>
    <dgm:pt modelId="{6C64443D-0F20-4D0C-AD98-2BA6D4A02C8F}">
      <dgm:prSet/>
      <dgm:spPr/>
      <dgm:t>
        <a:bodyPr/>
        <a:lstStyle/>
        <a:p>
          <a:r>
            <a:rPr lang="en-US"/>
            <a:t>Confront Whiteness</a:t>
          </a:r>
        </a:p>
      </dgm:t>
    </dgm:pt>
    <dgm:pt modelId="{3AF45B28-30EF-4CE8-A19D-0CB72F476A85}" type="parTrans" cxnId="{AFBE2EFC-BC0E-4F47-943E-7CEB11C0D064}">
      <dgm:prSet/>
      <dgm:spPr/>
      <dgm:t>
        <a:bodyPr/>
        <a:lstStyle/>
        <a:p>
          <a:endParaRPr lang="en-US"/>
        </a:p>
      </dgm:t>
    </dgm:pt>
    <dgm:pt modelId="{4CD3AB32-2B1D-4D04-843B-68B854FF71AE}" type="sibTrans" cxnId="{AFBE2EFC-BC0E-4F47-943E-7CEB11C0D064}">
      <dgm:prSet phldrT="2" phldr="0"/>
      <dgm:spPr/>
      <dgm:t>
        <a:bodyPr/>
        <a:lstStyle/>
        <a:p>
          <a:r>
            <a:rPr lang="en-US"/>
            <a:t>2</a:t>
          </a:r>
        </a:p>
      </dgm:t>
    </dgm:pt>
    <dgm:pt modelId="{8188C698-E5E9-4016-864F-1E121C4858CF}">
      <dgm:prSet/>
      <dgm:spPr/>
      <dgm:t>
        <a:bodyPr/>
        <a:lstStyle/>
        <a:p>
          <a:r>
            <a:rPr lang="en-US"/>
            <a:t>Repair broken systems together</a:t>
          </a:r>
        </a:p>
      </dgm:t>
    </dgm:pt>
    <dgm:pt modelId="{3E1AA9F5-CBDA-4A62-8DEF-3F52BAC0C0F7}" type="parTrans" cxnId="{916BBE5F-F851-402C-9FB1-583356CAADB1}">
      <dgm:prSet/>
      <dgm:spPr/>
      <dgm:t>
        <a:bodyPr/>
        <a:lstStyle/>
        <a:p>
          <a:endParaRPr lang="en-US"/>
        </a:p>
      </dgm:t>
    </dgm:pt>
    <dgm:pt modelId="{6E6C1A81-F8D0-47CB-92B0-7A0F696A062F}" type="sibTrans" cxnId="{916BBE5F-F851-402C-9FB1-583356CAADB1}">
      <dgm:prSet phldrT="3" phldr="0"/>
      <dgm:spPr/>
      <dgm:t>
        <a:bodyPr/>
        <a:lstStyle/>
        <a:p>
          <a:r>
            <a:rPr lang="en-US"/>
            <a:t>3</a:t>
          </a:r>
        </a:p>
      </dgm:t>
    </dgm:pt>
    <dgm:pt modelId="{26EC3E5E-235C-4657-A551-727B15447BF9}">
      <dgm:prSet/>
      <dgm:spPr/>
      <dgm:t>
        <a:bodyPr/>
        <a:lstStyle/>
        <a:p>
          <a:r>
            <a:rPr lang="en-US"/>
            <a:t>Restore the credibility of the Church.</a:t>
          </a:r>
        </a:p>
      </dgm:t>
    </dgm:pt>
    <dgm:pt modelId="{B20AC995-6F1F-44A9-8B7F-4E3B735BC11F}" type="parTrans" cxnId="{BF8D6D34-3D3B-424B-902C-3CC92809AFE7}">
      <dgm:prSet/>
      <dgm:spPr/>
      <dgm:t>
        <a:bodyPr/>
        <a:lstStyle/>
        <a:p>
          <a:endParaRPr lang="en-US"/>
        </a:p>
      </dgm:t>
    </dgm:pt>
    <dgm:pt modelId="{176D2E2B-DA5C-42C3-9567-1BC26CEBBFF3}" type="sibTrans" cxnId="{BF8D6D34-3D3B-424B-902C-3CC92809AFE7}">
      <dgm:prSet phldrT="4" phldr="0"/>
      <dgm:spPr/>
      <dgm:t>
        <a:bodyPr/>
        <a:lstStyle/>
        <a:p>
          <a:r>
            <a:rPr lang="en-US"/>
            <a:t>4</a:t>
          </a:r>
        </a:p>
      </dgm:t>
    </dgm:pt>
    <dgm:pt modelId="{9BF8CF95-002A-BE40-BFA6-31F8095A5649}" type="pres">
      <dgm:prSet presAssocID="{6819A716-F7E3-4E44-B898-88CD18FB6CF6}" presName="Name0" presStyleCnt="0">
        <dgm:presLayoutVars>
          <dgm:animLvl val="lvl"/>
          <dgm:resizeHandles val="exact"/>
        </dgm:presLayoutVars>
      </dgm:prSet>
      <dgm:spPr/>
    </dgm:pt>
    <dgm:pt modelId="{44C4A1A2-F67D-0145-910B-5ADA702428C7}" type="pres">
      <dgm:prSet presAssocID="{EB4CC769-4A13-45EC-9E4A-14EAC70C3F78}" presName="compositeNode" presStyleCnt="0">
        <dgm:presLayoutVars>
          <dgm:bulletEnabled val="1"/>
        </dgm:presLayoutVars>
      </dgm:prSet>
      <dgm:spPr/>
    </dgm:pt>
    <dgm:pt modelId="{7C0BBECB-C1FF-5342-B0F9-31D548FED05D}" type="pres">
      <dgm:prSet presAssocID="{EB4CC769-4A13-45EC-9E4A-14EAC70C3F78}" presName="bgRect" presStyleLbl="bgAccFollowNode1" presStyleIdx="0" presStyleCnt="4"/>
      <dgm:spPr/>
    </dgm:pt>
    <dgm:pt modelId="{114E30C9-FC17-F947-9658-50F367A41F59}" type="pres">
      <dgm:prSet presAssocID="{F98D46B1-DD14-4A7E-8587-EE92F30A4751}" presName="sibTransNodeCircle" presStyleLbl="alignNode1" presStyleIdx="0" presStyleCnt="8">
        <dgm:presLayoutVars>
          <dgm:chMax val="0"/>
          <dgm:bulletEnabled/>
        </dgm:presLayoutVars>
      </dgm:prSet>
      <dgm:spPr/>
    </dgm:pt>
    <dgm:pt modelId="{A6ABC8BD-10AC-8645-A4ED-71E0D4E642C5}" type="pres">
      <dgm:prSet presAssocID="{EB4CC769-4A13-45EC-9E4A-14EAC70C3F78}" presName="bottomLine" presStyleLbl="alignNode1" presStyleIdx="1" presStyleCnt="8">
        <dgm:presLayoutVars/>
      </dgm:prSet>
      <dgm:spPr/>
    </dgm:pt>
    <dgm:pt modelId="{2F55E7D5-7BFD-7743-8214-B503C98E2200}" type="pres">
      <dgm:prSet presAssocID="{EB4CC769-4A13-45EC-9E4A-14EAC70C3F78}" presName="nodeText" presStyleLbl="bgAccFollowNode1" presStyleIdx="0" presStyleCnt="4">
        <dgm:presLayoutVars>
          <dgm:bulletEnabled val="1"/>
        </dgm:presLayoutVars>
      </dgm:prSet>
      <dgm:spPr/>
    </dgm:pt>
    <dgm:pt modelId="{5F19180C-E506-B041-995D-94D384F97E69}" type="pres">
      <dgm:prSet presAssocID="{F98D46B1-DD14-4A7E-8587-EE92F30A4751}" presName="sibTrans" presStyleCnt="0"/>
      <dgm:spPr/>
    </dgm:pt>
    <dgm:pt modelId="{994E1A26-82A2-DB47-A805-6F99976CBF35}" type="pres">
      <dgm:prSet presAssocID="{6C64443D-0F20-4D0C-AD98-2BA6D4A02C8F}" presName="compositeNode" presStyleCnt="0">
        <dgm:presLayoutVars>
          <dgm:bulletEnabled val="1"/>
        </dgm:presLayoutVars>
      </dgm:prSet>
      <dgm:spPr/>
    </dgm:pt>
    <dgm:pt modelId="{A4781D66-02AD-0747-A680-9C634D7A2EC8}" type="pres">
      <dgm:prSet presAssocID="{6C64443D-0F20-4D0C-AD98-2BA6D4A02C8F}" presName="bgRect" presStyleLbl="bgAccFollowNode1" presStyleIdx="1" presStyleCnt="4"/>
      <dgm:spPr/>
    </dgm:pt>
    <dgm:pt modelId="{7E04DB43-95B2-1B48-AA2C-FD44B06F00D0}" type="pres">
      <dgm:prSet presAssocID="{4CD3AB32-2B1D-4D04-843B-68B854FF71AE}" presName="sibTransNodeCircle" presStyleLbl="alignNode1" presStyleIdx="2" presStyleCnt="8">
        <dgm:presLayoutVars>
          <dgm:chMax val="0"/>
          <dgm:bulletEnabled/>
        </dgm:presLayoutVars>
      </dgm:prSet>
      <dgm:spPr/>
    </dgm:pt>
    <dgm:pt modelId="{E4DC6D4E-3DE4-F644-B1B7-C2B2A4062586}" type="pres">
      <dgm:prSet presAssocID="{6C64443D-0F20-4D0C-AD98-2BA6D4A02C8F}" presName="bottomLine" presStyleLbl="alignNode1" presStyleIdx="3" presStyleCnt="8">
        <dgm:presLayoutVars/>
      </dgm:prSet>
      <dgm:spPr/>
    </dgm:pt>
    <dgm:pt modelId="{1263C115-0402-A241-B6A4-319C07934397}" type="pres">
      <dgm:prSet presAssocID="{6C64443D-0F20-4D0C-AD98-2BA6D4A02C8F}" presName="nodeText" presStyleLbl="bgAccFollowNode1" presStyleIdx="1" presStyleCnt="4">
        <dgm:presLayoutVars>
          <dgm:bulletEnabled val="1"/>
        </dgm:presLayoutVars>
      </dgm:prSet>
      <dgm:spPr/>
    </dgm:pt>
    <dgm:pt modelId="{D7696DF6-1B49-2647-930A-49299CBA2C6C}" type="pres">
      <dgm:prSet presAssocID="{4CD3AB32-2B1D-4D04-843B-68B854FF71AE}" presName="sibTrans" presStyleCnt="0"/>
      <dgm:spPr/>
    </dgm:pt>
    <dgm:pt modelId="{4CFABD88-DB41-0449-93DE-86AC7EE2B017}" type="pres">
      <dgm:prSet presAssocID="{8188C698-E5E9-4016-864F-1E121C4858CF}" presName="compositeNode" presStyleCnt="0">
        <dgm:presLayoutVars>
          <dgm:bulletEnabled val="1"/>
        </dgm:presLayoutVars>
      </dgm:prSet>
      <dgm:spPr/>
    </dgm:pt>
    <dgm:pt modelId="{6FB4D3E5-A45A-AA40-A463-1C78A9BE31DB}" type="pres">
      <dgm:prSet presAssocID="{8188C698-E5E9-4016-864F-1E121C4858CF}" presName="bgRect" presStyleLbl="bgAccFollowNode1" presStyleIdx="2" presStyleCnt="4"/>
      <dgm:spPr/>
    </dgm:pt>
    <dgm:pt modelId="{36D8E430-6429-4D4D-8A8B-23923DB6F7D4}" type="pres">
      <dgm:prSet presAssocID="{6E6C1A81-F8D0-47CB-92B0-7A0F696A062F}" presName="sibTransNodeCircle" presStyleLbl="alignNode1" presStyleIdx="4" presStyleCnt="8">
        <dgm:presLayoutVars>
          <dgm:chMax val="0"/>
          <dgm:bulletEnabled/>
        </dgm:presLayoutVars>
      </dgm:prSet>
      <dgm:spPr/>
    </dgm:pt>
    <dgm:pt modelId="{9A0EFEC6-165E-0145-8A32-0FC146782C96}" type="pres">
      <dgm:prSet presAssocID="{8188C698-E5E9-4016-864F-1E121C4858CF}" presName="bottomLine" presStyleLbl="alignNode1" presStyleIdx="5" presStyleCnt="8">
        <dgm:presLayoutVars/>
      </dgm:prSet>
      <dgm:spPr/>
    </dgm:pt>
    <dgm:pt modelId="{2EDB9A9D-6F0F-3344-AEF8-35177DF6EE5F}" type="pres">
      <dgm:prSet presAssocID="{8188C698-E5E9-4016-864F-1E121C4858CF}" presName="nodeText" presStyleLbl="bgAccFollowNode1" presStyleIdx="2" presStyleCnt="4">
        <dgm:presLayoutVars>
          <dgm:bulletEnabled val="1"/>
        </dgm:presLayoutVars>
      </dgm:prSet>
      <dgm:spPr/>
    </dgm:pt>
    <dgm:pt modelId="{55865414-EDB0-9948-82EB-5E7E1F25291B}" type="pres">
      <dgm:prSet presAssocID="{6E6C1A81-F8D0-47CB-92B0-7A0F696A062F}" presName="sibTrans" presStyleCnt="0"/>
      <dgm:spPr/>
    </dgm:pt>
    <dgm:pt modelId="{59075BA7-D09B-8841-9379-B0D955B11340}" type="pres">
      <dgm:prSet presAssocID="{26EC3E5E-235C-4657-A551-727B15447BF9}" presName="compositeNode" presStyleCnt="0">
        <dgm:presLayoutVars>
          <dgm:bulletEnabled val="1"/>
        </dgm:presLayoutVars>
      </dgm:prSet>
      <dgm:spPr/>
    </dgm:pt>
    <dgm:pt modelId="{08AD703D-4419-AD41-98A4-D71BA3B287FF}" type="pres">
      <dgm:prSet presAssocID="{26EC3E5E-235C-4657-A551-727B15447BF9}" presName="bgRect" presStyleLbl="bgAccFollowNode1" presStyleIdx="3" presStyleCnt="4"/>
      <dgm:spPr/>
    </dgm:pt>
    <dgm:pt modelId="{5587B10D-F54E-8B48-9905-8B2DB4FDA1B8}" type="pres">
      <dgm:prSet presAssocID="{176D2E2B-DA5C-42C3-9567-1BC26CEBBFF3}" presName="sibTransNodeCircle" presStyleLbl="alignNode1" presStyleIdx="6" presStyleCnt="8">
        <dgm:presLayoutVars>
          <dgm:chMax val="0"/>
          <dgm:bulletEnabled/>
        </dgm:presLayoutVars>
      </dgm:prSet>
      <dgm:spPr/>
    </dgm:pt>
    <dgm:pt modelId="{8EF519E7-5981-B743-9F92-6D3D1EDE872C}" type="pres">
      <dgm:prSet presAssocID="{26EC3E5E-235C-4657-A551-727B15447BF9}" presName="bottomLine" presStyleLbl="alignNode1" presStyleIdx="7" presStyleCnt="8">
        <dgm:presLayoutVars/>
      </dgm:prSet>
      <dgm:spPr/>
    </dgm:pt>
    <dgm:pt modelId="{8FF6A0B5-7808-0B45-A3A5-EFA8602D7529}" type="pres">
      <dgm:prSet presAssocID="{26EC3E5E-235C-4657-A551-727B15447BF9}" presName="nodeText" presStyleLbl="bgAccFollowNode1" presStyleIdx="3" presStyleCnt="4">
        <dgm:presLayoutVars>
          <dgm:bulletEnabled val="1"/>
        </dgm:presLayoutVars>
      </dgm:prSet>
      <dgm:spPr/>
    </dgm:pt>
  </dgm:ptLst>
  <dgm:cxnLst>
    <dgm:cxn modelId="{B8486609-E0EA-964E-9BF2-0328058B1B0B}" type="presOf" srcId="{6E6C1A81-F8D0-47CB-92B0-7A0F696A062F}" destId="{36D8E430-6429-4D4D-8A8B-23923DB6F7D4}" srcOrd="0" destOrd="0" presId="urn:microsoft.com/office/officeart/2016/7/layout/BasicLinearProcessNumbered"/>
    <dgm:cxn modelId="{60E77F14-35C7-5543-BB10-F2CF11423998}" type="presOf" srcId="{8188C698-E5E9-4016-864F-1E121C4858CF}" destId="{2EDB9A9D-6F0F-3344-AEF8-35177DF6EE5F}" srcOrd="1" destOrd="0" presId="urn:microsoft.com/office/officeart/2016/7/layout/BasicLinearProcessNumbered"/>
    <dgm:cxn modelId="{73C84816-8BD7-0F46-99A5-2949D61BB23A}" type="presOf" srcId="{F98D46B1-DD14-4A7E-8587-EE92F30A4751}" destId="{114E30C9-FC17-F947-9658-50F367A41F59}" srcOrd="0" destOrd="0" presId="urn:microsoft.com/office/officeart/2016/7/layout/BasicLinearProcessNumbered"/>
    <dgm:cxn modelId="{BF8D6D34-3D3B-424B-902C-3CC92809AFE7}" srcId="{6819A716-F7E3-4E44-B898-88CD18FB6CF6}" destId="{26EC3E5E-235C-4657-A551-727B15447BF9}" srcOrd="3" destOrd="0" parTransId="{B20AC995-6F1F-44A9-8B7F-4E3B735BC11F}" sibTransId="{176D2E2B-DA5C-42C3-9567-1BC26CEBBFF3}"/>
    <dgm:cxn modelId="{916BBE5F-F851-402C-9FB1-583356CAADB1}" srcId="{6819A716-F7E3-4E44-B898-88CD18FB6CF6}" destId="{8188C698-E5E9-4016-864F-1E121C4858CF}" srcOrd="2" destOrd="0" parTransId="{3E1AA9F5-CBDA-4A62-8DEF-3F52BAC0C0F7}" sibTransId="{6E6C1A81-F8D0-47CB-92B0-7A0F696A062F}"/>
    <dgm:cxn modelId="{5C219784-EE62-7B41-8F82-48AE78103EEF}" type="presOf" srcId="{176D2E2B-DA5C-42C3-9567-1BC26CEBBFF3}" destId="{5587B10D-F54E-8B48-9905-8B2DB4FDA1B8}" srcOrd="0" destOrd="0" presId="urn:microsoft.com/office/officeart/2016/7/layout/BasicLinearProcessNumbered"/>
    <dgm:cxn modelId="{4A02E690-FD06-BE4C-A38B-C1DC3A0051FE}" type="presOf" srcId="{6C64443D-0F20-4D0C-AD98-2BA6D4A02C8F}" destId="{A4781D66-02AD-0747-A680-9C634D7A2EC8}" srcOrd="0" destOrd="0" presId="urn:microsoft.com/office/officeart/2016/7/layout/BasicLinearProcessNumbered"/>
    <dgm:cxn modelId="{5FCFAA9C-6679-F942-AEF0-A7DA43E83E09}" type="presOf" srcId="{26EC3E5E-235C-4657-A551-727B15447BF9}" destId="{08AD703D-4419-AD41-98A4-D71BA3B287FF}" srcOrd="0" destOrd="0" presId="urn:microsoft.com/office/officeart/2016/7/layout/BasicLinearProcessNumbered"/>
    <dgm:cxn modelId="{BD85879D-74E1-294B-91F3-6C2A0CCD4AF5}" type="presOf" srcId="{EB4CC769-4A13-45EC-9E4A-14EAC70C3F78}" destId="{7C0BBECB-C1FF-5342-B0F9-31D548FED05D}" srcOrd="0" destOrd="0" presId="urn:microsoft.com/office/officeart/2016/7/layout/BasicLinearProcessNumbered"/>
    <dgm:cxn modelId="{BF2671B0-F8EC-384D-900F-D0EBA516DD11}" type="presOf" srcId="{6819A716-F7E3-4E44-B898-88CD18FB6CF6}" destId="{9BF8CF95-002A-BE40-BFA6-31F8095A5649}" srcOrd="0" destOrd="0" presId="urn:microsoft.com/office/officeart/2016/7/layout/BasicLinearProcessNumbered"/>
    <dgm:cxn modelId="{1D06F5CB-3219-8E43-9CC4-0C5065842FF1}" type="presOf" srcId="{EB4CC769-4A13-45EC-9E4A-14EAC70C3F78}" destId="{2F55E7D5-7BFD-7743-8214-B503C98E2200}" srcOrd="1" destOrd="0" presId="urn:microsoft.com/office/officeart/2016/7/layout/BasicLinearProcessNumbered"/>
    <dgm:cxn modelId="{199239DF-19FC-1540-9AC0-F093E3CE1FB2}" type="presOf" srcId="{8188C698-E5E9-4016-864F-1E121C4858CF}" destId="{6FB4D3E5-A45A-AA40-A463-1C78A9BE31DB}" srcOrd="0" destOrd="0" presId="urn:microsoft.com/office/officeart/2016/7/layout/BasicLinearProcessNumbered"/>
    <dgm:cxn modelId="{13C4A4E1-226C-3A4A-A646-413AA2DC5746}" type="presOf" srcId="{6C64443D-0F20-4D0C-AD98-2BA6D4A02C8F}" destId="{1263C115-0402-A241-B6A4-319C07934397}" srcOrd="1" destOrd="0" presId="urn:microsoft.com/office/officeart/2016/7/layout/BasicLinearProcessNumbered"/>
    <dgm:cxn modelId="{DC57E8E2-93FD-4674-B9FD-4B9F645FB4E1}" srcId="{6819A716-F7E3-4E44-B898-88CD18FB6CF6}" destId="{EB4CC769-4A13-45EC-9E4A-14EAC70C3F78}" srcOrd="0" destOrd="0" parTransId="{6E4C972B-13E7-4573-B396-BFC6A7D1EDD9}" sibTransId="{F98D46B1-DD14-4A7E-8587-EE92F30A4751}"/>
    <dgm:cxn modelId="{271473E3-98AE-1C4D-83AE-F547D4AB568D}" type="presOf" srcId="{26EC3E5E-235C-4657-A551-727B15447BF9}" destId="{8FF6A0B5-7808-0B45-A3A5-EFA8602D7529}" srcOrd="1" destOrd="0" presId="urn:microsoft.com/office/officeart/2016/7/layout/BasicLinearProcessNumbered"/>
    <dgm:cxn modelId="{4784F6EB-ECA3-EE41-922D-A599A34A4022}" type="presOf" srcId="{4CD3AB32-2B1D-4D04-843B-68B854FF71AE}" destId="{7E04DB43-95B2-1B48-AA2C-FD44B06F00D0}" srcOrd="0" destOrd="0" presId="urn:microsoft.com/office/officeart/2016/7/layout/BasicLinearProcessNumbered"/>
    <dgm:cxn modelId="{AFBE2EFC-BC0E-4F47-943E-7CEB11C0D064}" srcId="{6819A716-F7E3-4E44-B898-88CD18FB6CF6}" destId="{6C64443D-0F20-4D0C-AD98-2BA6D4A02C8F}" srcOrd="1" destOrd="0" parTransId="{3AF45B28-30EF-4CE8-A19D-0CB72F476A85}" sibTransId="{4CD3AB32-2B1D-4D04-843B-68B854FF71AE}"/>
    <dgm:cxn modelId="{E9B2AACC-6184-154E-8883-17CE3D445F37}" type="presParOf" srcId="{9BF8CF95-002A-BE40-BFA6-31F8095A5649}" destId="{44C4A1A2-F67D-0145-910B-5ADA702428C7}" srcOrd="0" destOrd="0" presId="urn:microsoft.com/office/officeart/2016/7/layout/BasicLinearProcessNumbered"/>
    <dgm:cxn modelId="{15D966BD-A7EA-434D-A960-7DA425FC75DF}" type="presParOf" srcId="{44C4A1A2-F67D-0145-910B-5ADA702428C7}" destId="{7C0BBECB-C1FF-5342-B0F9-31D548FED05D}" srcOrd="0" destOrd="0" presId="urn:microsoft.com/office/officeart/2016/7/layout/BasicLinearProcessNumbered"/>
    <dgm:cxn modelId="{9309300A-0E1D-6845-B924-77F748C4E908}" type="presParOf" srcId="{44C4A1A2-F67D-0145-910B-5ADA702428C7}" destId="{114E30C9-FC17-F947-9658-50F367A41F59}" srcOrd="1" destOrd="0" presId="urn:microsoft.com/office/officeart/2016/7/layout/BasicLinearProcessNumbered"/>
    <dgm:cxn modelId="{850DD96F-890E-2B4B-B9E9-6D96BD725184}" type="presParOf" srcId="{44C4A1A2-F67D-0145-910B-5ADA702428C7}" destId="{A6ABC8BD-10AC-8645-A4ED-71E0D4E642C5}" srcOrd="2" destOrd="0" presId="urn:microsoft.com/office/officeart/2016/7/layout/BasicLinearProcessNumbered"/>
    <dgm:cxn modelId="{EABE1A79-67D5-5447-949A-B7D6B36BA37F}" type="presParOf" srcId="{44C4A1A2-F67D-0145-910B-5ADA702428C7}" destId="{2F55E7D5-7BFD-7743-8214-B503C98E2200}" srcOrd="3" destOrd="0" presId="urn:microsoft.com/office/officeart/2016/7/layout/BasicLinearProcessNumbered"/>
    <dgm:cxn modelId="{49ABDF8E-DA46-D649-B67A-5953DBC54148}" type="presParOf" srcId="{9BF8CF95-002A-BE40-BFA6-31F8095A5649}" destId="{5F19180C-E506-B041-995D-94D384F97E69}" srcOrd="1" destOrd="0" presId="urn:microsoft.com/office/officeart/2016/7/layout/BasicLinearProcessNumbered"/>
    <dgm:cxn modelId="{F766BD33-3FE2-2845-A445-0E7135DCA5ED}" type="presParOf" srcId="{9BF8CF95-002A-BE40-BFA6-31F8095A5649}" destId="{994E1A26-82A2-DB47-A805-6F99976CBF35}" srcOrd="2" destOrd="0" presId="urn:microsoft.com/office/officeart/2016/7/layout/BasicLinearProcessNumbered"/>
    <dgm:cxn modelId="{B34B39AD-71F3-BA4D-9C58-36FC71B93394}" type="presParOf" srcId="{994E1A26-82A2-DB47-A805-6F99976CBF35}" destId="{A4781D66-02AD-0747-A680-9C634D7A2EC8}" srcOrd="0" destOrd="0" presId="urn:microsoft.com/office/officeart/2016/7/layout/BasicLinearProcessNumbered"/>
    <dgm:cxn modelId="{69832F17-7B44-FA4A-A6C8-B58251A43558}" type="presParOf" srcId="{994E1A26-82A2-DB47-A805-6F99976CBF35}" destId="{7E04DB43-95B2-1B48-AA2C-FD44B06F00D0}" srcOrd="1" destOrd="0" presId="urn:microsoft.com/office/officeart/2016/7/layout/BasicLinearProcessNumbered"/>
    <dgm:cxn modelId="{A00A4640-2A46-2F47-82AF-624B5158573C}" type="presParOf" srcId="{994E1A26-82A2-DB47-A805-6F99976CBF35}" destId="{E4DC6D4E-3DE4-F644-B1B7-C2B2A4062586}" srcOrd="2" destOrd="0" presId="urn:microsoft.com/office/officeart/2016/7/layout/BasicLinearProcessNumbered"/>
    <dgm:cxn modelId="{9F3325FA-606B-9B49-91A0-5C561F4C51B1}" type="presParOf" srcId="{994E1A26-82A2-DB47-A805-6F99976CBF35}" destId="{1263C115-0402-A241-B6A4-319C07934397}" srcOrd="3" destOrd="0" presId="urn:microsoft.com/office/officeart/2016/7/layout/BasicLinearProcessNumbered"/>
    <dgm:cxn modelId="{3D508189-9D20-4843-8AAF-BE38BE0C09DA}" type="presParOf" srcId="{9BF8CF95-002A-BE40-BFA6-31F8095A5649}" destId="{D7696DF6-1B49-2647-930A-49299CBA2C6C}" srcOrd="3" destOrd="0" presId="urn:microsoft.com/office/officeart/2016/7/layout/BasicLinearProcessNumbered"/>
    <dgm:cxn modelId="{98ABF51A-1E03-C840-A3FB-C366E89DC506}" type="presParOf" srcId="{9BF8CF95-002A-BE40-BFA6-31F8095A5649}" destId="{4CFABD88-DB41-0449-93DE-86AC7EE2B017}" srcOrd="4" destOrd="0" presId="urn:microsoft.com/office/officeart/2016/7/layout/BasicLinearProcessNumbered"/>
    <dgm:cxn modelId="{05B5E245-DB2C-AA41-A736-C7CD62C793A1}" type="presParOf" srcId="{4CFABD88-DB41-0449-93DE-86AC7EE2B017}" destId="{6FB4D3E5-A45A-AA40-A463-1C78A9BE31DB}" srcOrd="0" destOrd="0" presId="urn:microsoft.com/office/officeart/2016/7/layout/BasicLinearProcessNumbered"/>
    <dgm:cxn modelId="{FBE55F95-E829-4447-9867-4B0A597B160D}" type="presParOf" srcId="{4CFABD88-DB41-0449-93DE-86AC7EE2B017}" destId="{36D8E430-6429-4D4D-8A8B-23923DB6F7D4}" srcOrd="1" destOrd="0" presId="urn:microsoft.com/office/officeart/2016/7/layout/BasicLinearProcessNumbered"/>
    <dgm:cxn modelId="{AE39CD0A-297C-7541-925E-37A06A96A367}" type="presParOf" srcId="{4CFABD88-DB41-0449-93DE-86AC7EE2B017}" destId="{9A0EFEC6-165E-0145-8A32-0FC146782C96}" srcOrd="2" destOrd="0" presId="urn:microsoft.com/office/officeart/2016/7/layout/BasicLinearProcessNumbered"/>
    <dgm:cxn modelId="{EC2F42F5-D9B0-9B47-AFEF-37D19AD38A3B}" type="presParOf" srcId="{4CFABD88-DB41-0449-93DE-86AC7EE2B017}" destId="{2EDB9A9D-6F0F-3344-AEF8-35177DF6EE5F}" srcOrd="3" destOrd="0" presId="urn:microsoft.com/office/officeart/2016/7/layout/BasicLinearProcessNumbered"/>
    <dgm:cxn modelId="{BC079267-3AEC-AA4A-8A2E-08B6AE48ECD7}" type="presParOf" srcId="{9BF8CF95-002A-BE40-BFA6-31F8095A5649}" destId="{55865414-EDB0-9948-82EB-5E7E1F25291B}" srcOrd="5" destOrd="0" presId="urn:microsoft.com/office/officeart/2016/7/layout/BasicLinearProcessNumbered"/>
    <dgm:cxn modelId="{B102637B-7B47-2241-AC5F-7C6B08835095}" type="presParOf" srcId="{9BF8CF95-002A-BE40-BFA6-31F8095A5649}" destId="{59075BA7-D09B-8841-9379-B0D955B11340}" srcOrd="6" destOrd="0" presId="urn:microsoft.com/office/officeart/2016/7/layout/BasicLinearProcessNumbered"/>
    <dgm:cxn modelId="{27AE7CDB-6BFE-5B4E-B455-5AB01A792179}" type="presParOf" srcId="{59075BA7-D09B-8841-9379-B0D955B11340}" destId="{08AD703D-4419-AD41-98A4-D71BA3B287FF}" srcOrd="0" destOrd="0" presId="urn:microsoft.com/office/officeart/2016/7/layout/BasicLinearProcessNumbered"/>
    <dgm:cxn modelId="{9F35183E-496E-CC4E-953D-193EC107B8C7}" type="presParOf" srcId="{59075BA7-D09B-8841-9379-B0D955B11340}" destId="{5587B10D-F54E-8B48-9905-8B2DB4FDA1B8}" srcOrd="1" destOrd="0" presId="urn:microsoft.com/office/officeart/2016/7/layout/BasicLinearProcessNumbered"/>
    <dgm:cxn modelId="{7E4D3B9F-9678-AE45-A414-046D65B5DBDA}" type="presParOf" srcId="{59075BA7-D09B-8841-9379-B0D955B11340}" destId="{8EF519E7-5981-B743-9F92-6D3D1EDE872C}" srcOrd="2" destOrd="0" presId="urn:microsoft.com/office/officeart/2016/7/layout/BasicLinearProcessNumbered"/>
    <dgm:cxn modelId="{69E77792-2529-3E40-9C74-A896ADA25E29}" type="presParOf" srcId="{59075BA7-D09B-8841-9379-B0D955B11340}" destId="{8FF6A0B5-7808-0B45-A3A5-EFA8602D7529}"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0BBECB-C1FF-5342-B0F9-31D548FED05D}">
      <dsp:nvSpPr>
        <dsp:cNvPr id="0" name=""/>
        <dsp:cNvSpPr/>
      </dsp:nvSpPr>
      <dsp:spPr>
        <a:xfrm>
          <a:off x="3201" y="318495"/>
          <a:ext cx="2539866" cy="35558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018" tIns="330200" rIns="198018" bIns="330200" numCol="1" spcCol="1270" anchor="t" anchorCtr="0">
          <a:noAutofit/>
        </a:bodyPr>
        <a:lstStyle/>
        <a:p>
          <a:pPr marL="0" lvl="0" indent="0" algn="l" defTabSz="1155700">
            <a:lnSpc>
              <a:spcPct val="90000"/>
            </a:lnSpc>
            <a:spcBef>
              <a:spcPct val="0"/>
            </a:spcBef>
            <a:spcAft>
              <a:spcPct val="35000"/>
            </a:spcAft>
            <a:buNone/>
          </a:pPr>
          <a:r>
            <a:rPr lang="en-US" sz="2600" kern="1200"/>
            <a:t>Reclaim our identity and agency as people of color</a:t>
          </a:r>
        </a:p>
      </dsp:txBody>
      <dsp:txXfrm>
        <a:off x="3201" y="1669704"/>
        <a:ext cx="2539866" cy="2133487"/>
      </dsp:txXfrm>
    </dsp:sp>
    <dsp:sp modelId="{114E30C9-FC17-F947-9658-50F367A41F59}">
      <dsp:nvSpPr>
        <dsp:cNvPr id="0" name=""/>
        <dsp:cNvSpPr/>
      </dsp:nvSpPr>
      <dsp:spPr>
        <a:xfrm>
          <a:off x="739762" y="674077"/>
          <a:ext cx="1066743" cy="106674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168" tIns="12700" rIns="83168"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895983" y="830298"/>
        <a:ext cx="754301" cy="754301"/>
      </dsp:txXfrm>
    </dsp:sp>
    <dsp:sp modelId="{A6ABC8BD-10AC-8645-A4ED-71E0D4E642C5}">
      <dsp:nvSpPr>
        <dsp:cNvPr id="0" name=""/>
        <dsp:cNvSpPr/>
      </dsp:nvSpPr>
      <dsp:spPr>
        <a:xfrm>
          <a:off x="3201" y="3874237"/>
          <a:ext cx="253986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781D66-02AD-0747-A680-9C634D7A2EC8}">
      <dsp:nvSpPr>
        <dsp:cNvPr id="0" name=""/>
        <dsp:cNvSpPr/>
      </dsp:nvSpPr>
      <dsp:spPr>
        <a:xfrm>
          <a:off x="2797054" y="318495"/>
          <a:ext cx="2539866" cy="35558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018" tIns="330200" rIns="198018" bIns="330200" numCol="1" spcCol="1270" anchor="t" anchorCtr="0">
          <a:noAutofit/>
        </a:bodyPr>
        <a:lstStyle/>
        <a:p>
          <a:pPr marL="0" lvl="0" indent="0" algn="l" defTabSz="1155700">
            <a:lnSpc>
              <a:spcPct val="90000"/>
            </a:lnSpc>
            <a:spcBef>
              <a:spcPct val="0"/>
            </a:spcBef>
            <a:spcAft>
              <a:spcPct val="35000"/>
            </a:spcAft>
            <a:buNone/>
          </a:pPr>
          <a:r>
            <a:rPr lang="en-US" sz="2600" kern="1200"/>
            <a:t>Confront Whiteness</a:t>
          </a:r>
        </a:p>
      </dsp:txBody>
      <dsp:txXfrm>
        <a:off x="2797054" y="1669704"/>
        <a:ext cx="2539866" cy="2133487"/>
      </dsp:txXfrm>
    </dsp:sp>
    <dsp:sp modelId="{7E04DB43-95B2-1B48-AA2C-FD44B06F00D0}">
      <dsp:nvSpPr>
        <dsp:cNvPr id="0" name=""/>
        <dsp:cNvSpPr/>
      </dsp:nvSpPr>
      <dsp:spPr>
        <a:xfrm>
          <a:off x="3533615" y="674077"/>
          <a:ext cx="1066743" cy="106674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168" tIns="12700" rIns="83168"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3689836" y="830298"/>
        <a:ext cx="754301" cy="754301"/>
      </dsp:txXfrm>
    </dsp:sp>
    <dsp:sp modelId="{E4DC6D4E-3DE4-F644-B1B7-C2B2A4062586}">
      <dsp:nvSpPr>
        <dsp:cNvPr id="0" name=""/>
        <dsp:cNvSpPr/>
      </dsp:nvSpPr>
      <dsp:spPr>
        <a:xfrm>
          <a:off x="2797054" y="3874237"/>
          <a:ext cx="253986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FB4D3E5-A45A-AA40-A463-1C78A9BE31DB}">
      <dsp:nvSpPr>
        <dsp:cNvPr id="0" name=""/>
        <dsp:cNvSpPr/>
      </dsp:nvSpPr>
      <dsp:spPr>
        <a:xfrm>
          <a:off x="5590907" y="318495"/>
          <a:ext cx="2539866" cy="35558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018" tIns="330200" rIns="198018" bIns="330200" numCol="1" spcCol="1270" anchor="t" anchorCtr="0">
          <a:noAutofit/>
        </a:bodyPr>
        <a:lstStyle/>
        <a:p>
          <a:pPr marL="0" lvl="0" indent="0" algn="l" defTabSz="1155700">
            <a:lnSpc>
              <a:spcPct val="90000"/>
            </a:lnSpc>
            <a:spcBef>
              <a:spcPct val="0"/>
            </a:spcBef>
            <a:spcAft>
              <a:spcPct val="35000"/>
            </a:spcAft>
            <a:buNone/>
          </a:pPr>
          <a:r>
            <a:rPr lang="en-US" sz="2600" kern="1200"/>
            <a:t>Repair broken systems together</a:t>
          </a:r>
        </a:p>
      </dsp:txBody>
      <dsp:txXfrm>
        <a:off x="5590907" y="1669704"/>
        <a:ext cx="2539866" cy="2133487"/>
      </dsp:txXfrm>
    </dsp:sp>
    <dsp:sp modelId="{36D8E430-6429-4D4D-8A8B-23923DB6F7D4}">
      <dsp:nvSpPr>
        <dsp:cNvPr id="0" name=""/>
        <dsp:cNvSpPr/>
      </dsp:nvSpPr>
      <dsp:spPr>
        <a:xfrm>
          <a:off x="6327469" y="674077"/>
          <a:ext cx="1066743" cy="106674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168" tIns="12700" rIns="83168"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6483690" y="830298"/>
        <a:ext cx="754301" cy="754301"/>
      </dsp:txXfrm>
    </dsp:sp>
    <dsp:sp modelId="{9A0EFEC6-165E-0145-8A32-0FC146782C96}">
      <dsp:nvSpPr>
        <dsp:cNvPr id="0" name=""/>
        <dsp:cNvSpPr/>
      </dsp:nvSpPr>
      <dsp:spPr>
        <a:xfrm>
          <a:off x="5590907" y="3874237"/>
          <a:ext cx="253986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AD703D-4419-AD41-98A4-D71BA3B287FF}">
      <dsp:nvSpPr>
        <dsp:cNvPr id="0" name=""/>
        <dsp:cNvSpPr/>
      </dsp:nvSpPr>
      <dsp:spPr>
        <a:xfrm>
          <a:off x="8384760" y="318495"/>
          <a:ext cx="2539866" cy="355581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8018" tIns="330200" rIns="198018" bIns="330200" numCol="1" spcCol="1270" anchor="t" anchorCtr="0">
          <a:noAutofit/>
        </a:bodyPr>
        <a:lstStyle/>
        <a:p>
          <a:pPr marL="0" lvl="0" indent="0" algn="l" defTabSz="1155700">
            <a:lnSpc>
              <a:spcPct val="90000"/>
            </a:lnSpc>
            <a:spcBef>
              <a:spcPct val="0"/>
            </a:spcBef>
            <a:spcAft>
              <a:spcPct val="35000"/>
            </a:spcAft>
            <a:buNone/>
          </a:pPr>
          <a:r>
            <a:rPr lang="en-US" sz="2600" kern="1200"/>
            <a:t>Restore the credibility of the Church.</a:t>
          </a:r>
        </a:p>
      </dsp:txBody>
      <dsp:txXfrm>
        <a:off x="8384760" y="1669704"/>
        <a:ext cx="2539866" cy="2133487"/>
      </dsp:txXfrm>
    </dsp:sp>
    <dsp:sp modelId="{5587B10D-F54E-8B48-9905-8B2DB4FDA1B8}">
      <dsp:nvSpPr>
        <dsp:cNvPr id="0" name=""/>
        <dsp:cNvSpPr/>
      </dsp:nvSpPr>
      <dsp:spPr>
        <a:xfrm>
          <a:off x="9121322" y="674077"/>
          <a:ext cx="1066743" cy="1066743"/>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168" tIns="12700" rIns="83168" bIns="12700" numCol="1" spcCol="1270" anchor="ctr" anchorCtr="0">
          <a:noAutofit/>
        </a:bodyPr>
        <a:lstStyle/>
        <a:p>
          <a:pPr marL="0" lvl="0" indent="0" algn="ctr" defTabSz="2133600">
            <a:lnSpc>
              <a:spcPct val="90000"/>
            </a:lnSpc>
            <a:spcBef>
              <a:spcPct val="0"/>
            </a:spcBef>
            <a:spcAft>
              <a:spcPct val="35000"/>
            </a:spcAft>
            <a:buNone/>
          </a:pPr>
          <a:r>
            <a:rPr lang="en-US" sz="4800" kern="1200"/>
            <a:t>4</a:t>
          </a:r>
        </a:p>
      </dsp:txBody>
      <dsp:txXfrm>
        <a:off x="9277543" y="830298"/>
        <a:ext cx="754301" cy="754301"/>
      </dsp:txXfrm>
    </dsp:sp>
    <dsp:sp modelId="{8EF519E7-5981-B743-9F92-6D3D1EDE872C}">
      <dsp:nvSpPr>
        <dsp:cNvPr id="0" name=""/>
        <dsp:cNvSpPr/>
      </dsp:nvSpPr>
      <dsp:spPr>
        <a:xfrm>
          <a:off x="8384760" y="3874237"/>
          <a:ext cx="2539866" cy="7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24.185"/>
    </inkml:context>
    <inkml:brush xml:id="br0">
      <inkml:brushProperty name="width" value="0.05" units="cm"/>
      <inkml:brushProperty name="height" value="0.05" units="cm"/>
    </inkml:brush>
  </inkml:definitions>
  <inkml:trace contextRef="#ctx0" brushRef="#br0">0 0 24575,'0'0'0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3:14.466"/>
    </inkml:context>
    <inkml:brush xml:id="br0">
      <inkml:brushProperty name="width" value="0.35" units="cm"/>
      <inkml:brushProperty name="height" value="0.35" units="cm"/>
    </inkml:brush>
  </inkml:definitions>
  <inkml:trace contextRef="#ctx0" brushRef="#br0">0 171 24575,'73'-5'0,"-21"-2"0,12 0 0,-27-4 0,0 10 0,54-16 0,-47 15 0,38-14 0,-59 15 0,-6-4 0,4 5 0,-9 0 0,3 0 0,-4 0 0,4 0 0,-3 0 0,4 0 0,-6 0 0,0 0 0,6 0 0,-5 0 0,5 0 0,0 0 0,-4 0 0,9 0 0,-10 0 0,11 0 0,-1 0 0,-2 0 0,6 0 0,-13 0 0,9 0 0,-9 0 0,4 0 0,-1 0 0,-3 0 0,9 0 0,-9 0 0,9 0 0,-9 0 0,9 0 0,-4 0 0,6 0 0,-1 0 0,1 0 0,0 0 0,-6 0 0,14 0 0,-11-5 0,12 3 0,-14-3 0,3 5 0,-4 0 0,6 0 0,-1-5 0,1 4 0,-6-4 0,4 5 0,-4 0 0,6 0 0,-6 0 0,4-5 0,-4 3 0,1-3 0,3 5 0,0-4 0,-2 2 0,7-2 0,-15-1 0,10 4 0,-9-4 0,4 5 0,-1 0 0,-3 0 0,4 0 0,0 0 0,-5 0 0,5 0 0,-6 0 0,0 0 0,6 0 0,-4 0 0,4-4 0,-6 3 0,0-4 0,0 5 0,0 0 0,6 0 0,-4 0 0,4 0 0,-6 0 0,0-5 0,0 4 0,0-3 0,1 4 0,4 0 0,-3 0 0,4 0 0,-6-5 0,0 4 0,0-4 0,6 5 0,-4 0 0,4 0 0,-1 0 0,-3 0 0,9-5 0,-9 4 0,4-4 0,-1 5 0,1 0 0,1 0 0,-2 0 0,-5 0 0,1 0 0,-1 0 0,0 0 0,0 0 0,1 0 0,-1 0 0,0 0 0,6 0 0,-5 0 0,5 0 0,-6 0 0,1 0 0,-1 0 0,0 0 0,0 0 0,0 0 0,1 0 0,-1 0 0,0 0 0,0 0 0,1 0 0,-1 0 0,0 0 0,0 0 0,1 0 0,-1 0 0,0 0 0,0 0 0,0 0 0,1 0 0,-1 0 0,0 0 0,0 0 0,1 0 0,-1 0 0,0 0 0,0 0 0,1 0 0,-1 0 0,0 0 0,0 0 0,0 0 0,1 0 0,-1 0 0,0 0 0,0 0 0,6 0 0,-4 0 0,4 0 0,-1 0 0,-3 0 0,4 0 0,-1 0 0,-3 0 0,4 0 0,-6 0 0,0 0 0,6 0 0,-4 0 0,3 0 0,0 0 0,-4 0 0,4 0 0,-5 0 0,6 0 0,-4 0 0,4 0 0,-6 0 0,0 0 0,0 0 0,0 0 0,0 0 0,1 0 0,-1 0 0,-1 0 0,1 0 0,0 0 0,0 0 0,-1 0 0,0 0 0,1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3:17.052"/>
    </inkml:context>
    <inkml:brush xml:id="br0">
      <inkml:brushProperty name="width" value="0.35" units="cm"/>
      <inkml:brushProperty name="height" value="0.35" units="cm"/>
    </inkml:brush>
  </inkml:definitions>
  <inkml:trace contextRef="#ctx0" brushRef="#br0">1 1 24575,'33'0'0,"15"0"0,-21 0 0,12 0 0,-16 0 0,-1 0 0,1 0 0,-6 0 0,4 0 0,-4 0 0,6 0 0,-6 0 0,4 0 0,-4 0 0,35 0 0,-22 0 0,32 0 0,-37 0 0,8 0 0,-4 0 0,-5 0 0,5 0 0,-6 0 0,6 5 0,-5-3 0,12 3 0,-12-5 0,5 0 0,-6 0 0,0 0 0,-1 0 0,-5 5 0,5-4 0,-11 3 0,11-4 0,-11 0 0,5 5 0,-6-4 0,6 4 0,-4-5 0,3 0 0,-4 0 0,-1 0 0,0 0 0,0 4 0,0-3 0,1 4 0,-1-5 0,0 0 0,0 0 0,1 0 0,-1 0 0,0 0 0,5 0 0,-4 0 0,4 0 0,-5 0 0,0 0 0,1 4 0,-1-2 0,0 2 0,0-4 0,6 0 0,-4 0 0,3 0 0,1 0 0,-4 0 0,4 0 0,-6 0 0,6 0 0,-5 0 0,10 0 0,-9 0 0,4 0 0,0 0 0,-5 0 0,5 0 0,-6 0 0,0 0 0,1 0 0,-1 0 0,0 0 0,0 0 0,0 0 0,1 0 0,-1 0 0,0 0 0,0 0 0,1 0 0,-1 0 0,0 0 0,0 0 0,1 0 0,-1 0 0,0 0 0,0 0 0,1 0 0,-1 0 0,0 0 0,0 0 0,0 0 0,1 0 0,-1 0 0,0 0 0,0 0 0,0 0 0,0 0 0,0 0 0,1 0 0,-1 0 0,0-4 0,0 2 0,0-2 0,0 4 0,0 0 0,0 0 0,19 0 0,-14 0 0,21 0 0,-24 0 0,9 0 0,-9 0 0,3 0 0,-4 0 0,-1 0 0,-1 0 0,1 0 0,0 0 0,0 0 0,0 0 0,1-5 0,-1 4 0,5-4 0,3 5 0,-1 0 0,4 0 0,-4 0 0,6 0 0,-6 0 0,-1 0 0,-6 0 0,0 0 0,0 0 0,1 0 0,-1 0 0</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3:32.155"/>
    </inkml:context>
    <inkml:brush xml:id="br0">
      <inkml:brushProperty name="width" value="0.35" units="cm"/>
      <inkml:brushProperty name="height" value="0.35" units="cm"/>
    </inkml:brush>
  </inkml:definitions>
  <inkml:trace contextRef="#ctx0" brushRef="#br0">0 209 24575,'40'0'0,"4"0"0,3 0 0,-6-6 0,13 5 0,33-10 0,-38 9 0,38-9 0,-56 10 0,5-5 0,-12 6 0,11 0 0,-10 0 0,10 0 0,-10 0 0,10 0 0,-11 0 0,12 0 0,-12-5 0,12 4 0,5-4 0,-8 5 0,12-6 0,-20 5 0,4-5 0,-7 6 0,1 0 0,0-5 0,-1 4 0,1-4 0,0-1 0,-1 5 0,1-4 0,0 0 0,6 4 0,-5-4 0,0 5 0,-3 0 0,-4-5 0,6 3 0,-1-3 0,-5 5 0,5 0 0,-5 0 0,0 0 0,4-5 0,-4 4 0,6-4 0,-1 5 0,-4 0 0,3 0 0,-4 0 0,6 0 0,-6 0 0,4 0 0,-4 0 0,0 0 0,4 0 0,-3 0 0,4 0 0,-5 0 0,5 0 0,-5-5 0,5 3 0,1-3 0,10 5 0,-8-5 0,14 4 0,-15-4 0,12 5 0,-12 0 0,12 0 0,-6 0 0,1 0 0,5 0 0,-6 0 0,1 0 0,-2 0 0,0 0 0,-4 0 0,10 0 0,-10 0 0,10 0 0,-4 0 0,6 0 0,0 0 0,8 0 0,-6 0 0,13 0 0,-13 0 0,14 0 0,-14 0 0,13 0 0,-13 0 0,6 0 0,-8 0 0,0 0 0,0 0 0,1 0 0,-1 0 0,0 0 0,-6 0 0,4 0 0,-4 0 0,0 0 0,-2 0 0,-7 0 0,1 0 0,10 0 0,-14 0 0,13 0 0,-15 0 0,0 0 0,4 0 0,-4 0 0,0 0 0,5 0 0,-5 0 0,0 0 0,4 0 0,-9 0 0,9 0 0,-9 0 0,9 0 0,-9 0 0,9 0 0,1 0 0,1 0 0,4 0 0,-9 0 0,3 0 0,-10 0 0,11 0 0,-11 4 0,11-3 0,-11 4 0,5-5 0,0 0 0,-5 0 0,11 0 0,-5 0 0,0 0 0,4 0 0,-9 0 0,9 0 0,-9 0 0,3 0 0,-5 0 0,11 0 0,-8 0 0,7 0 0,-10 0 0,0 0 0,1 0 0,-1 0 0,0 0 0,0 0 0,0 0 0,1 0 0,-1 0 0,0 0 0,0 0 0,1 0 0,-1 0 0,0 0 0,0 0 0,1 0 0,-1 0 0,0 0 0,0 0 0,0 0 0,1 0 0,-1 0 0,0 0 0,6 0 0,-4 0 0,9 0 0,-10 0 0,11 0 0,-5 0 0,0-5 0,4 4 0,-4-3 0,0-1 0,5 4 0,-5-4 0,0 5 0,4-5 0,-9 4 0,9-4 0,-4 0 0,0 3 0,4-3 0,1 1 0,2 2 0,-2-2 0,-7 4 0,1-5 0,-4 3 0,3-3 0,1 5 0,-4 0 0,4 0 0,-1 0 0,-3-4 0,4 3 0,-6-4 0,0 5 0,0 0 0,1 0 0,-1 0 0,5 0 0,-4 0 0,4 0 0,-5 0 0,0 0 0,0 0 0,1 0 0,-1 0 0,0 0 0,0 0 0,0 0 0,0 0 0,0 0 0,0 0 0,0 0 0,0 0 0,0 0 0,0 0 0,0 0 0,0 0 0,0 0 0,0 0 0,0 0 0,1 0 0,-1 0 0,0 0 0,0 0 0,0 0 0,0 0 0,0 0 0,0 0 0,0 0 0,0 0 0,1 0 0,-1 0 0,0 0 0,0 0 0,1 0 0,-1 0 0,0 0 0,0 0 0,6 0 0,-4 0 0,3 0 0,1 0 0,1 0 0,0 0 0,5 0 0,-11 5 0,10-4 0,-9 3 0,4-4 0,-6 0 0,0 0 0,0 0 0,1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29.114"/>
    </inkml:context>
    <inkml:brush xml:id="br0">
      <inkml:brushProperty name="width" value="0.05" units="cm"/>
      <inkml:brushProperty name="height" value="0.05" units="cm"/>
    </inkml:brush>
  </inkml:definitions>
  <inkml:trace contextRef="#ctx0" brushRef="#br0">0 0 24575,'73'8'0,"1"0"0,-1 0 0,20 5 0,-18-3 0,13 1 0,-9-1 0,-10-3 0,-10 0 0,11 7 0,-11-10 0,1-1 0,28 3 0,-34-6 0,24 0 0,-47 0 0,-2 0 0,-6 0 0,-1 0 0,1 5 0,0-3 0,-1 3 0,1 0 0,0-4 0,-1 4 0,1 0 0,-1-4 0,1 9 0,0-9 0,-1 5 0,1-1 0,6 1 0,-5 1 0,5 3 0,-6-8 0,0 8 0,6-9 0,-5 9 0,12-3 0,-12-1 0,5 5 0,0-10 0,2 9 0,0-8 0,21 9 0,-17-10 0,18 10 0,-15-9 0,-1 3 0,0-5 0,0 0 0,8 0 0,-6 0 0,6 0 0,-8 0 0,8 0 0,-6 0 0,5 0 0,-6 0 0,-1 0 0,-6 0 0,4 0 0,-4 0 0,6 0 0,17 0 0,-13 0 0,13 0 0,-17 0 0,-6 0 0,4 0 0,-4 0 0,0 0 0,4 0 0,-10 0 0,4 0 0,0 0 0,-5 0 0,12 0 0,-12 0 0,5-5 0,-6 4 0,6-10 0,-5 10 0,5-10 0,-6 10 0,-1-4 0,11 0 0,-1 3 0,2-8 0,2 9 0,-6-10 0,8 4 0,-1 0 0,0-4 0,17 4 0,-19-5 0,17 5 0,-22-4 0,1 10 0,5-5 0,-12 1 0,5 4 0,0-10 0,-5 10 0,6-10 0,-1 10 0,-5-4 0,5 0 0,-6 4 0,-1-10 0,-5 10 0,5-4 0,-11 0 0,5 4 0,-6-3 0,1 4 0,-1 0 0,0 0 0,0 0 0,0 0 0,0 0 0,0 0 0,0 0 0,-1 0 0,1 0 0,0 0 0,-1 0 0,-8 4 0,-40 8 0,-9 2 0,-45 6 0,-2-5 0,25-6 0,-11-1 0,8-1 0,9-1 0,0-1-540,-11 3 1,-7 1 0,10-3 539,-26-5 0,44 7 0,0-1 0,-5-6 0,2 0-632,-30 12 632,35-12 0,1 0 0,-25 12 0,-6-5 0,8 6 0,1-6 0,0 5 0,-1-11 0,1 11 0,8-12 0,2 6 0,17-7 0,1 0 0,7 0 1564,7 0-1564,2 0 686,6 0-686,6 0 0,-4 0 0,9 0 0,-14 0 0,13 0 0,-8 0 0,6 0 0,3 0 0,-4 0 0,6 0 0,-1 0 0,1 0 0,0 0 0,0 0 0,-1 0 0,1 0 0,0 0 0,0 0 0,-1 0 0,1 0 0,0 0 0,-1 0 0,1 0 0,-1 0 0,1 0 0,0 0 0,-6 0 0,4 0 0,-4 0 0,6 0 0,-6 0 0,4 0 0,-9 0 0,3 0 0,-5-5 0,6 4 0,-4-10 0,4 5 0,-1 0 0,-3-5 0,9 10 0,-4-4 0,6 5 0,4-5 0,2 4 0,4-3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41.883"/>
    </inkml:context>
    <inkml:brush xml:id="br0">
      <inkml:brushProperty name="width" value="0.35" units="cm"/>
      <inkml:brushProperty name="height" value="0.35" units="cm"/>
    </inkml:brush>
  </inkml:definitions>
  <inkml:trace contextRef="#ctx0" brushRef="#br0">0 205 24575,'44'-5'0,"-11"-1"0,7-1 0,-16-3 0,5 9 0,-2-9 0,-3 8 0,-2-7 0,-1 7 0,-10-7 0,5 8 0,0-4 0,-4 1 0,3 3 0,1-4 0,-4 0 0,3 4 0,1-3 0,6-1 0,-4 4 0,2-4 0,-4 5 0,-4-4 0,9 3 0,-9-4 0,9 5 0,-4 0 0,0-5 0,4 4 0,-9-4 0,9 5 0,-9-4 0,4 3 0,-1-4 0,-3 5 0,4 0 0,-6 0 0,0 0 0,0 0 0,1-5 0,-1 4 0,0-3 0,0 4 0,1 0 0,-1-5 0,0 4 0,6-4 0,-5 5 0,5 0 0,0 0 0,-5-4 0,5 3 0,-6-4 0,6 5 0,-4 0 0,4 0 0,-6 0 0,6 0 0,-5 0 0,5 0 0,-6 0 0,6 0 0,-5-5 0,5 4 0,-6-3 0,1 4 0,-1 0 0,0 0 0,0 0 0,1 0 0,-1 0 0,6 0 0,-5 0 0,5 0 0,-6 0 0,0 0 0,6 0 0,-4 0 0,9 0 0,-9 0 0,13 0 0,-6 0 0,8 0 0,-5 0 0,1 0 0,6 0 0,-5 0 0,6-6 0,-8 5 0,1-4 0,-1 5 0,1 0 0,0 0 0,-1 0 0,1-5 0,0 4 0,-1-4 0,1 5 0,0 0 0,-1 0 0,1 0 0,-1 0 0,1-5 0,0 3 0,-1-3 0,1 5 0,0 0 0,-1 0 0,1 0 0,0 0 0,-1 0 0,1 0 0,-1 0 0,1 0 0,0 0 0,-1 0 0,1 0 0,0 0 0,-6 0 0,4 0 0,-4 0 0,6 0 0,-6 0 0,4 0 0,-9 0 0,9 5 0,-9-4 0,9 4 0,-10-5 0,11 5 0,-11-3 0,11 3 0,-11-5 0,5 0 0,-6 4 0,6-3 0,-4 4 0,3-5 0,-4 0 0,4 0 0,-3 0 0,4 0 0,-1 0 0,-3 0 0,9 0 0,-9 0 0,4 0 0,-6 0 0,5 0 0,1 0 0,1 0 0,-2 0 0,-4 0 0,4 0 0,-3 0 0,4 0 0,-1 0 0,-3 0 0,9 0 0,-9 0 0,4 0 0,-6 0 0,6 0 0,-5 5 0,5-4 0,0 3 0,-5-4 0,5 0 0,0 0 0,-5 0 0,11 5 0,-11-3 0,11 3 0,-11-5 0,10 0 0,-9 0 0,9 5 0,-9-4 0,9 4 0,-9-5 0,9 5 0,-9-4 0,3 4 0,1 0 0,-4-4 0,9 10 0,-4-10 0,6 4 0,-6-1 0,11-2 0,-15 7 0,15-8 0,-11 8 0,5-2 0,1-1 0,0 4 0,-1-9 0,-5 9 0,5-9 0,-11 8 0,10-3 0,-9 0 0,9 4 0,-4-4 0,1 1 0,3 3 0,-10-5 0,11 2 0,-11 2 0,5-8 0,-1 8 0,-4-3 0,4-1 0,-5 0 0,0-5 0,1 4 0,-1-2 0,0 2 0,0-4 0,1 0 0,-1 5 0,0-4 0,0 3 0,0-4 0,-1 0 0,1 0 0,0 0 0,0 0 0,9-4 0,-7-2 0,6 1 0,-13 0 0,-1 5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45.234"/>
    </inkml:context>
    <inkml:brush xml:id="br0">
      <inkml:brushProperty name="width" value="0.35" units="cm"/>
      <inkml:brushProperty name="height" value="0.35" units="cm"/>
    </inkml:brush>
  </inkml:definitions>
  <inkml:trace contextRef="#ctx0" brushRef="#br0">1 255 24575,'5'-55'0,"6"2"0,20 15 0,-10 13 0,9-1 0,-20 17 0,0 8 0,0-4 0,0 5 0,0-4 0,-1 3 0,1-4 0,-1 5 0,1 0 0,6 0 0,1 0 0,6-5 0,-1 4 0,1-4 0,-1 5 0,1-5 0,0 4 0,-1-5 0,-5 6 0,5 0 0,-11 0 0,5 0 0,0 0 0,-5 0 0,5-4 0,-6 3 0,1-4 0,-1 5 0,0 0 0,0 0 0,1 0 0,-1 0 0,0 0 0,0 0 0,0 0 0,1 0 0,-1 0 0,6 0 0,-5 0 0,11 0 0,-11 0 0,10 0 0,-9 0 0,9 0 0,-9 0 0,4 0 0,-1 0 0,-3 0 0,4 0 0,-6 0 0,6 0 0,-5 0 0,10 0 0,-10 5 0,4-4 0,-5 3 0,0 1 0,6-4 0,-4 4 0,3-5 0,-4 0 0,-1 4 0,6-3 0,-5 4 0,5-5 0,-6 0 0,6 5 0,-5-4 0,5 4 0,-6 0 0,6-4 0,-4 3 0,4-4 0,-6 5 0,0-4 0,0 4 0,0-5 0,1 4 0,-1-3 0,0 4 0,0-5 0,1 4 0,-1-3 0,0 4 0,0-5 0,0 4 0,0-3 0,0 4 0,0-5 0,1 0 0,-2 4 0,2-3 0,-1 4 0,0-1 0,0-3 0,0 3 0,0-4 0,0 5 0,0-4 0,0 3 0,0-4 0,0 0 0,0 0 0,0 5 0,0-4 0,0 3 0,0-4 0,0 0 0,-1 0 0,1 5 0,0-4 0,0 8 0,0-8 0,0 3 0,0-4 0,1 0 0,-1 0 0,0 5 0,0-4 0,0 3 0,1-4 0,4 5 0,-3-3 0,4 3 0,-6-1 0,0-3 0,6 9 0,-4-9 0,3 4 0,-4-5 0,4 0 0,-3 5 0,9-4 0,-9 3 0,9-4 0,-9 5 0,9-4 0,-9 4 0,9 0 0,-10-4 0,11 4 0,-11-1 0,5-2 0,0 2 0,-5-4 0,5 0 0,-6 5 0,1-4 0,-2 3 0,1-4 0,0 0 0,0 0 0,5 0 0,22 0 0,-15 0 0,12 0 0,-23 0 0,-1 0 0,0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48.311"/>
    </inkml:context>
    <inkml:brush xml:id="br0">
      <inkml:brushProperty name="width" value="0.35" units="cm"/>
      <inkml:brushProperty name="height" value="0.35" units="cm"/>
    </inkml:brush>
  </inkml:definitions>
  <inkml:trace contextRef="#ctx0" brushRef="#br0">1 1 24575,'39'0'0,"24"0"0,-20 0 0,18 0 0,-23 0 0,-1 0 0,0 0 0,-6 0 0,-2 0 0,-6 0 0,-1 0 0,1 0 0,-1 0 0,1 0 0,0 0 0,-6 0 0,4 0 0,-4 0 0,0 0 0,-1 0 0,0 0 0,-5 0 0,5 0 0,-6 0 0,1 0 0,-1 0 0,0 0 0,0 0 0,1 0 0,-1 0 0,0 0 0,-1 0 0,22 0 0,-10 0 0,24 0 0,-15 0 0,8 0 0,-8 0 0,6 0 0,-5 0 0,-1 5 0,6-4 0,-12 4 0,5 0 0,-6-3 0,0 3 0,-1 0 0,1-4 0,-6 4 0,4-5 0,-9 0 0,9 5 0,-9-4 0,3 4 0,1-5 0,-4 5 0,4-4 0,-6 3 0,0-4 0,0 5 0,0-4 0,1 4 0,-1-5 0,6 0 0,-5 0 0,5 0 0,0 5 0,-5-4 0,5 4 0,0-5 0,-5 0 0,5 5 0,0-4 0,-4 3 0,9-4 0,-10 0 0,11 0 0,-1 0 0,3 0 0,-2 0 0,-1 0 0,-4 0 0,0 0 0,5 0 0,-5 0 0,0 0 0,4 0 0,-9 0 0,9 0 0,-9 0 0,9 0 0,-10 0 0,5 0 0,-6 0 0,6 0 0,-4 0 0,3 0 0,0 0 0,2 0 0,-1 0 0,0 0 0,-6 0 0,0 0 0,1 0 0,-1 0 0,0 0 0,0 0 0,1 0 0,-1 0 0,0 0 0,0 0 0,1 0 0,-1 0 0,6 0 0,-5 0 0,5 0 0,-6 0 0,5 0 0,-4 0 0,4 0 0,-5 0 0,0 0 0,0 0 0,0 0 0,0 0 0,-1 0 0,1 0 0,-1 0 0,1 0 0,8 0 0,-5 0 0,6 0 0,-9 0 0,0 0 0,6 0 0,-4 0 0,4 0 0,-6 0 0,6 0 0,-5 0 0,5 0 0,-6 0 0,0 0 0,1 0 0,4 0 0,-3 0 0,4 0 0,-6 0 0,0 0 0,0 0 0,1 0 0,-1 0 0,0 0 0,0 0 0,1 0 0,-1 0 0,0 0 0,-1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51.469"/>
    </inkml:context>
    <inkml:brush xml:id="br0">
      <inkml:brushProperty name="width" value="0.35" units="cm"/>
      <inkml:brushProperty name="height" value="0.35" units="cm"/>
    </inkml:brush>
  </inkml:definitions>
  <inkml:trace contextRef="#ctx0" brushRef="#br0">0 0 24575,'46'0'0,"-9"0"0,-7 0 0,-8 0 0,1 0 0,-1 0 0,1 0 0,0 0 0,-6 0 0,4 0 0,-9 0 0,9 0 0,-9 0 0,9 0 0,-10 0 0,11 0 0,-11 0 0,11 5 0,-5-3 0,0 3 0,4-5 0,-4 0 0,0 4 0,5-3 0,-5 9 0,0-9 0,4 4 0,-9 0 0,9-4 0,-9 8 0,9-8 0,-4 4 0,6-5 0,-6 0 0,4 0 0,-4 0 0,6 0 0,-1 0 0,-5 0 0,5 0 0,-5 5 0,0-4 0,4 4 0,-9-5 0,8 4 0,-3-2 0,-1 2 0,0-4 0,-6 5 0,0-4 0,1 3 0,-1 1 0,0-4 0,0 4 0,1-5 0,-1 4 0,0-3 0,0 4 0,0-5 0,6 0 0,-4 4 0,4-3 0,-6 4 0,18 0 0,-13-4 0,18 3 0,-22-4 0,4 0 0,-5 5 0,1-4 0,-1 3 0,0-4 0,0 0 0,1 0 0,4 6 0,-3-5 0,4 4 0,-6-5 0,0 0 0,0 4 0,6-3 0,-4 4 0,3-5 0,1 0 0,-4 0 0,9 0 0,-9 0 0,9 0 0,-10 0 0,11 5 0,-11-4 0,11 4 0,-5-5 0,0 0 0,4 0 0,-4 0 0,0 0 0,5 0 0,-11 0 0,10 5 0,-9-3 0,4 3 0,0-5 0,-5 0 0,10 0 0,-9 0 0,9 0 0,-9 0 0,4 4 0,-1-3 0,-3 4 0,4-5 0,-6 0 0,0 0 0,0 0 0,1 0 0,-1 0 0,0 0 0,0 0 0,1 0 0,-1 0 0,-1 0 0,1 0 0,-1 0 0,1 0 0,5 0 0,2 0 0,6 0 0,0 0 0,-1 0 0,-5 0 0,5 0 0,-5 0 0,0 0 0,4 0 0,-9 0 0,4 0 0,-6 0 0,0 0 0,0 0 0,0 0 0,1 0 0,-1 0 0,0 0 0,0 0 0,0 0 0,0 0 0,0 0 0,1 0 0,-1 0 0,0 0 0,0 0 0,1 0 0,-1 0 0,0 0 0,0 0 0,1 0 0,-1 0 0,0 0 0,0 0 0,0 0 0,0 0 0,0 0 0,0 0 0,0 0 0,-1 0 0,2 0 0,-2 0 0,1 0 0,4 0 0,-4 0 0,10 0 0,-9 0 0,5 0 0,-6 0 0,1 0 0,-1 0 0,0 0 0,0 0 0,0 0 0,1 0 0,-1 0 0,0 0 0,-1 0 0,2 0 0,-1-5 0,0 4 0,-1-3 0,1 4 0,0-5 0,0 4 0,-4-8 0,7 7 0,-6-2 0,3-1 0,3 4 0,-11-4 0,7 5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53.927"/>
    </inkml:context>
    <inkml:brush xml:id="br0">
      <inkml:brushProperty name="width" value="0.35" units="cm"/>
      <inkml:brushProperty name="height" value="0.35" units="cm"/>
    </inkml:brush>
  </inkml:definitions>
  <inkml:trace contextRef="#ctx0" brushRef="#br0">1 1 24575,'32'0'0,"-1"0"0,-8 0 0,-6 0 0,4 0 0,-9 0 0,14 0 0,-8 0 0,4 0 0,-1 0 0,-10 0 0,11 0 0,-11 0 0,11 0 0,-11 0 0,10 0 0,-3 0 0,-1 0 0,4 0 0,-4 0 0,0 0 0,-1 5 0,0-4 0,-5 3 0,5-4 0,-6 0 0,0 0 0,5 5 0,-3-4 0,2 3 0,-3-4 0,-1 0 0,0 0 0,0 0 0,6 0 0,-4 0 0,3 0 0,-4 0 0,-1 0 0,0 0 0,0 0 0,0 0 0,0 0 0,0 0 0,0 0 0,0 0 0,0 0 0,0 0 0,6 0 0,1 0 0,6 0 0,-1 0 0,1 0 0,-6 0 0,4 0 0,-3 0 0,-1 0 0,-2 0 0,-4 0 0,-1 0 0,0 0 0,0 0 0,1 0 0,-1 0 0,0 0 0,0 0 0,1 0 0,-1 0 0,0 0 0,0 0 0,6 0 0,-4 0 0,9 0 0,-10 0 0,11 0 0,-11 0 0,11 0 0,-11 0 0,5 0 0,-6 0 0,0 0 0,1 0 0,-1 0 0,5 0 0,-4 0 0,4 0 0,-5 0 0,0 0 0,0 0 0,1 0 0,-1 0 0,0 0 0,0 0 0,1 0 0,-1 0 0,0 0 0,0 0 0,1-4 0,-1 3 0,0-4 0,0 5 0,0 0 0,0 0 0,1 0 0,-1 0 0,0 0 0,0 0 0,0-5 0,0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2:59.835"/>
    </inkml:context>
    <inkml:brush xml:id="br0">
      <inkml:brushProperty name="width" value="0.35" units="cm"/>
      <inkml:brushProperty name="height" value="0.35" units="cm"/>
    </inkml:brush>
  </inkml:definitions>
  <inkml:trace contextRef="#ctx0" brushRef="#br0">1 2 24575,'28'6'0,"1"-2"0,-12-4 0,6 0 0,-6 0 0,19 0 0,-21 0 0,16 0 0,-16 0 0,-3 0 0,4 0 0,-6 0 0,6 0 0,-5 0 0,5 0 0,0 0 0,-5 0 0,11 0 0,-5 0 0,0 0 0,4 0 0,-9 0 0,9 0 0,-9 0 0,3 0 0,0 0 0,-4 0 0,4 0 0,-5 0 0,1 0 0,-1 0 0,0 0 0,0 0 0,1 0 0,4 0 0,-3 0 0,4 0 0,-6 0 0,0 0 0,0 0 0,1 0 0,4 0 0,-3 0 0,9 0 0,-9 0 0,4 0 0,-1 0 0,7 0 0,-4 0 0,3 0 0,-6 0 0,-3 0 0,4 0 0,-6 0 0,6 0 0,-5 0 0,5 0 0,-6 0 0,6 0 0,-4 0 0,3 0 0,-4 0 0,-1 0 0,0 0 0,0 0 0,0 0 0,1 0 0,-1 0 0,6 0 0,-5 0 0,11 0 0,-5 0 0,0 0 0,4 0 0,-9 0 0,9 0 0,-9 0 0,3 0 0,-4 0 0,-1 0 0,0 0 0,0 0 0,0 0 0,1 0 0,-1 0 0,0 0 0,0 0 0,0 0 0,-1 0 0,7 0 0,1 0 0,0 0 0,14 0 0,-11-5 0,11 4 0,-14-5 0,-2 6 0,-5 0 0,-4 0 0,-1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21:43:22.228"/>
    </inkml:context>
    <inkml:brush xml:id="br0">
      <inkml:brushProperty name="width" value="0.35" units="cm"/>
      <inkml:brushProperty name="height" value="0.35" units="cm"/>
    </inkml:brush>
  </inkml:definitions>
  <inkml:trace contextRef="#ctx0" brushRef="#br0">1 95 24575,'39'0'0,"23"-5"0,4-1 0,1-3 0,17 0 0,-1-2 0,-20-2 0,23 5 0,-32-4 0,9 11 0,-14-5 0,11 6 0,-13-7 0,-1 6 0,-1-5 0,-8 6 0,-6 0 0,5 0 0,-12 0 0,5 0 0,-6 0 0,-1 0 0,-5 0 0,5 0 0,-11 0 0,5 0 0,0 0 0,-5 0 0,5 0 0,0 0 0,-4 0 0,3 0 0,-5 0 0,1 0 0,4 0 0,-3 0 0,9 0 0,-9 0 0,4 0 0,-1 0 0,-3 0 0,14 0 0,-13 0 0,7 0 0,-10 0 0,0 0 0,6 0 0,-4 0 0,3 0 0,-4 0 0,-1 0 0,6 0 0,-5 0 0,5 0 0,0 0 0,-5 0 0,5 0 0,-6 0 0,1 0 0,4 0 0,-3 0 0,4 0 0,-6 0 0,6 0 0,-5 0 0,5 0 0,0 0 0,-5 0 0,5 0 0,0 0 0,-5 0 0,11 0 0,-11 0 0,5 0 0,0 0 0,-5 0 0,11 0 0,-11 0 0,10 0 0,-10 0 0,9 0 0,-8 0 0,4 0 0,-6 0 0,6 0 0,-5 0 0,5 0 0,0 0 0,-5 0 0,11 0 0,-11 4 0,10-2 0,-9 2 0,4-4 0,-1 0 0,-3 0 0,9 0 0,-9 0 0,14 5 0,-8-4 0,4 4 0,-1-5 0,-9 0 0,9 0 0,-4 0 0,0 0 0,-1 0 0,0 0 0,-5 0 0,10 0 0,-9 0 0,9 0 0,-9 0 0,9 0 0,-9 0 0,9 0 0,-9 0 0,3 0 0,1 5 0,-4-3 0,9 3 0,-9-5 0,3 0 0,1 0 0,-4 0 0,3 0 0,-4 0 0,4 0 0,-3 0 0,9 0 0,-9 4 0,4-3 0,-1 4 0,-3-5 0,4 0 0,-6 0 0,6 0 0,-5 0 0,5 0 0,-6 0 0,1 0 0,-1 0 0,5 0 0,-3 0 0,4 0 0,0 0 0,-5 0 0,10 0 0,-3 0 0,-1 0 0,4 0 0,-9 5 0,9-4 0,-10 3 0,11-4 0,-11 0 0,11 0 0,-11 0 0,10 0 0,-9 0 0,4 0 0,0 0 0,0 0 0,1 0 0,-3 0 0,-3 0 0,-1 0 0,0 0 0,0 0 0,1 0 0,-1 0 0,0 0 0,0 0 0,6 5 0,-4-3 0,3 3 0,-4-5 0,-1 0 0,6 0 0,-5 0 0,5 0 0,-6 0 0,0 0 0,1 0 0,4 5 0,-3-4 0,9 4 0,-9-5 0,9 0 0,-4 0 0,0 0 0,5 0 0,-5 0 0,0 0 0,4 0 0,-9 0 0,9 0 0,-9 0 0,9 0 0,-10 0 0,5 0 0,-6 0 0,6 0 0,1 0 0,0 0 0,9 0 0,-13 0 0,13 0 0,-15 0 0,5 0 0,0 0 0,-5 0 0,5 0 0,-6 0 0,6 0 0,1 0 0,0 0 0,5 0 0,-5 0 0,5 0 0,1 0 0,-6 4 0,4-2 0,-3 2 0,4-4 0,11 5 0,-14-4 0,13 4 0,-15-5 0,0 0 0,4 0 0,-9 0 0,9 0 0,-9 0 0,4 0 0,-6 5 0,0-4 0,6 4 0,-5-5 0,5 0 0,-6 0 0,1 0 0,-1 0 0,6 5 0,-5-4 0,5 4 0,-6-5 0,0 0 0,1 0 0,-1 0 0,0 0 0,0 5 0,0-4 0,1 3 0,4-4 0,-3 0 0,4 0 0,0 0 0,-5 5 0,10-4 0,-3 3 0,4-4 0,1 0 0,-1 0 0,1 0 0,0 0 0,-6 0 0,4 0 0,6 0 0,-2 0 0,8 0 0,-16 0 0,5 0 0,-5 0 0,0 0 0,-2 0 0,1 0 0,-4 0 0,4 0 0,-6 0 0,0 0 0,0 0 0,1 0 0,-1 0 0,0 0 0,0 0 0,0 0 0,1 0 0,-1 5 0,0-4 0,0 4 0,0-5 0,0 0 0,-1 0 0,1 0 0,-1 0 0,1 0 0,0 0 0,0 0 0,0 0 0,0 0 0,0 0 0,0 0 0,0 0 0,0 0 0,0 4 0,0-3 0,0 3 0,0-4 0,-1 0 0,1 0 0,0 0 0,-1 5 0,1-4 0,0 3 0,0 1 0,0-4 0,0 4 0,0-5 0,-1 0 0,2 4 0,-2-3 0,1 4 0,-1-5 0,1 0 0,0 0 0,-1 0 0,1 0 0,-1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CB826-80D4-224B-9BD6-B1DC6B098207}" type="datetimeFigureOut">
              <a:rPr lang="en-US" smtClean="0"/>
              <a:t>2/21/22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244D5-BCAC-C940-8F4A-FAFBD2C6D56F}" type="slidenum">
              <a:rPr lang="en-US" smtClean="0"/>
              <a:t>‹#›</a:t>
            </a:fld>
            <a:endParaRPr lang="en-US"/>
          </a:p>
        </p:txBody>
      </p:sp>
    </p:spTree>
    <p:extLst>
      <p:ext uri="{BB962C8B-B14F-4D97-AF65-F5344CB8AC3E}">
        <p14:creationId xmlns:p14="http://schemas.microsoft.com/office/powerpoint/2010/main" val="2183387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3193-7ED2-8F4C-8055-A4DA47878A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C3333C-1802-DA44-BEE1-5159877069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FDB5F8-8073-F347-ACD7-856487E5702D}"/>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94AB1342-5EFE-7949-8405-CCCA166860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556214-0FC7-4242-8502-7B4BF399178D}"/>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15929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F3D9-707E-D849-9D31-AD749D26DD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D99EA6-9E20-574E-BC30-F4ECFBBADB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CAE99-BB5E-BF42-BC1A-55226306DAEF}"/>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D03A6D58-11C3-FE46-911C-C8C885F28A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443738-932B-EE40-B3E2-1F577664DDAF}"/>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304437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15F3F2-BEFC-DF4F-991A-981A975FB35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2393027-1416-384F-A316-FE4E940FCF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8BA97D-242B-B14D-8BE5-F7448430C0EF}"/>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26C89FB8-2830-BC49-9AD4-2456272AB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751040-A832-A04E-97BB-490342316523}"/>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4291323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A2343-23C4-724D-A947-75E83AC72E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3FBEE0-6C07-894A-9670-E42338CE88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F75FC7-EE04-7949-B95C-9F153421FFB5}"/>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4F55B04C-E221-6D4B-9218-5EE95C627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5F20D3-165A-5542-9289-40A843DA2DE2}"/>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4093829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CA777-0FD7-C94E-AE2A-47688CD39B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A73FF7-3A2C-224F-9D4C-08A47AAB1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582165-F2E9-2B4D-97D8-4C88815EBD8E}"/>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EAC5B7F5-17B3-6345-A83D-33090D41A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E66B2-FF1A-994F-9C10-4F75327FB1E7}"/>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213336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CBCF8-64FD-8A43-9DD6-1827D9E05E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E522EC-A76F-574A-B970-B3BE7EF8BD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626531-5379-CD4E-9202-FDFEB2C196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0FB5EB-C2F4-4740-9229-F0F2657E566C}"/>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6" name="Footer Placeholder 5">
            <a:extLst>
              <a:ext uri="{FF2B5EF4-FFF2-40B4-BE49-F238E27FC236}">
                <a16:creationId xmlns:a16="http://schemas.microsoft.com/office/drawing/2014/main" id="{1D2AE6E3-A5CC-744A-891B-93EACA7EAD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07E824-AD60-9E49-9B6A-A4FD462CDA4E}"/>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4142944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ACC3D-45E0-F94D-9C10-5DDDE89AA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2B1B69-AE90-8F4C-B02A-5195D37751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EBE265-7A4E-6946-A035-02DD49782CB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49DF546-31F9-F944-A7C2-B141654DAA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4F0B68-D7FC-764E-8A4E-25CA86D48B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8E63AA-A27F-5040-9F7D-D110B1841B99}"/>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8" name="Footer Placeholder 7">
            <a:extLst>
              <a:ext uri="{FF2B5EF4-FFF2-40B4-BE49-F238E27FC236}">
                <a16:creationId xmlns:a16="http://schemas.microsoft.com/office/drawing/2014/main" id="{216949EE-7DCD-1F4D-BBA0-67A6F4FA53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221A48-974E-C04A-B9A5-EEEB3E1B266B}"/>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356635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51279-B427-764B-B021-C96F8909C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3ABEBF0-79B1-DD4F-90A1-1B39ADFE2BC0}"/>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4" name="Footer Placeholder 3">
            <a:extLst>
              <a:ext uri="{FF2B5EF4-FFF2-40B4-BE49-F238E27FC236}">
                <a16:creationId xmlns:a16="http://schemas.microsoft.com/office/drawing/2014/main" id="{FEFE909F-13C5-4D4F-AEA6-81C49B55951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BECCF1-FC43-9941-BF22-F0C5049DEEE6}"/>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3440249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F62C04-DAC2-CC43-B53B-BD2631EF17A5}"/>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3" name="Footer Placeholder 2">
            <a:extLst>
              <a:ext uri="{FF2B5EF4-FFF2-40B4-BE49-F238E27FC236}">
                <a16:creationId xmlns:a16="http://schemas.microsoft.com/office/drawing/2014/main" id="{629C9A37-D728-1D44-A5D3-D425B6F61F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693771E-4F64-4B42-9737-F9BC6C938A3D}"/>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2161095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14352-7A25-B947-AC15-03C4768BCC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674C41-44E6-6B46-B1AF-F003B9F1C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9DA6BE-4AD0-D64C-B479-23BCD6CA6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108CAB-4A5E-F644-8883-52248C2332DC}"/>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6" name="Footer Placeholder 5">
            <a:extLst>
              <a:ext uri="{FF2B5EF4-FFF2-40B4-BE49-F238E27FC236}">
                <a16:creationId xmlns:a16="http://schemas.microsoft.com/office/drawing/2014/main" id="{834AD4F8-9079-0D4B-B315-5333EA2B2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0F64B6-16CF-5742-9B02-6868EFF95CA0}"/>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132674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8DA1C-7AAA-E943-9A29-7E58547091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2F53AC-C582-3343-94E7-C21AE3BB9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E05842-91BA-054C-A421-D7DBE4CBA8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E54722-E69F-C044-B1B9-F994C1EFD9FA}"/>
              </a:ext>
            </a:extLst>
          </p:cNvPr>
          <p:cNvSpPr>
            <a:spLocks noGrp="1"/>
          </p:cNvSpPr>
          <p:nvPr>
            <p:ph type="dt" sz="half" idx="10"/>
          </p:nvPr>
        </p:nvSpPr>
        <p:spPr/>
        <p:txBody>
          <a:bodyPr/>
          <a:lstStyle/>
          <a:p>
            <a:fld id="{7B981FF8-8930-E64A-B59C-061F891A51EE}" type="datetimeFigureOut">
              <a:rPr lang="en-US" smtClean="0"/>
              <a:t>2/21/22</a:t>
            </a:fld>
            <a:endParaRPr lang="en-US"/>
          </a:p>
        </p:txBody>
      </p:sp>
      <p:sp>
        <p:nvSpPr>
          <p:cNvPr id="6" name="Footer Placeholder 5">
            <a:extLst>
              <a:ext uri="{FF2B5EF4-FFF2-40B4-BE49-F238E27FC236}">
                <a16:creationId xmlns:a16="http://schemas.microsoft.com/office/drawing/2014/main" id="{5A362DF1-5301-1949-8649-E33F6C1C0A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B84603-638A-F942-84D1-5F9FADE3905F}"/>
              </a:ext>
            </a:extLst>
          </p:cNvPr>
          <p:cNvSpPr>
            <a:spLocks noGrp="1"/>
          </p:cNvSpPr>
          <p:nvPr>
            <p:ph type="sldNum" sz="quarter" idx="12"/>
          </p:nvPr>
        </p:nvSpPr>
        <p:spPr/>
        <p:txBody>
          <a:bodyPr/>
          <a:lstStyle/>
          <a:p>
            <a:fld id="{0ED3BD5D-4205-0F4A-9426-E385FA66D34A}" type="slidenum">
              <a:rPr lang="en-US" smtClean="0"/>
              <a:t>‹#›</a:t>
            </a:fld>
            <a:endParaRPr lang="en-US"/>
          </a:p>
        </p:txBody>
      </p:sp>
    </p:spTree>
    <p:extLst>
      <p:ext uri="{BB962C8B-B14F-4D97-AF65-F5344CB8AC3E}">
        <p14:creationId xmlns:p14="http://schemas.microsoft.com/office/powerpoint/2010/main" val="185800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6278A-172B-0D4C-AC04-F11BE2AC8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DC3E64-8087-D54A-A77B-837F579831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707D47-8405-7D45-B34F-702CB2383D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81FF8-8930-E64A-B59C-061F891A51EE}" type="datetimeFigureOut">
              <a:rPr lang="en-US" smtClean="0"/>
              <a:t>2/21/22</a:t>
            </a:fld>
            <a:endParaRPr lang="en-US"/>
          </a:p>
        </p:txBody>
      </p:sp>
      <p:sp>
        <p:nvSpPr>
          <p:cNvPr id="5" name="Footer Placeholder 4">
            <a:extLst>
              <a:ext uri="{FF2B5EF4-FFF2-40B4-BE49-F238E27FC236}">
                <a16:creationId xmlns:a16="http://schemas.microsoft.com/office/drawing/2014/main" id="{D1CAD6DE-9AEA-6A4A-AD47-ABB17EACAA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68B097-5EE4-9447-9EE6-EF080F5A64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3BD5D-4205-0F4A-9426-E385FA66D34A}" type="slidenum">
              <a:rPr lang="en-US" smtClean="0"/>
              <a:t>‹#›</a:t>
            </a:fld>
            <a:endParaRPr lang="en-US"/>
          </a:p>
        </p:txBody>
      </p:sp>
    </p:spTree>
    <p:extLst>
      <p:ext uri="{BB962C8B-B14F-4D97-AF65-F5344CB8AC3E}">
        <p14:creationId xmlns:p14="http://schemas.microsoft.com/office/powerpoint/2010/main" val="2214760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customXml" Target="../ink/ink6.xml"/><Relationship Id="rId18" Type="http://schemas.openxmlformats.org/officeDocument/2006/relationships/image" Target="../media/image18.png"/><Relationship Id="rId26" Type="http://schemas.openxmlformats.org/officeDocument/2006/relationships/image" Target="../media/image22.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15.png"/><Relationship Id="rId17" Type="http://schemas.openxmlformats.org/officeDocument/2006/relationships/customXml" Target="../ink/ink8.xml"/><Relationship Id="rId25" Type="http://schemas.openxmlformats.org/officeDocument/2006/relationships/customXml" Target="../ink/ink12.xml"/><Relationship Id="rId2" Type="http://schemas.openxmlformats.org/officeDocument/2006/relationships/image" Target="../media/image10.jpeg"/><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customXml" Target="../ink/ink5.xml"/><Relationship Id="rId24" Type="http://schemas.openxmlformats.org/officeDocument/2006/relationships/image" Target="../media/image21.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10" Type="http://schemas.openxmlformats.org/officeDocument/2006/relationships/image" Target="../media/image14.png"/><Relationship Id="rId19" Type="http://schemas.openxmlformats.org/officeDocument/2006/relationships/customXml" Target="../ink/ink9.xml"/><Relationship Id="rId4" Type="http://schemas.openxmlformats.org/officeDocument/2006/relationships/image" Target="../media/image11.png"/><Relationship Id="rId9" Type="http://schemas.openxmlformats.org/officeDocument/2006/relationships/customXml" Target="../ink/ink4.xml"/><Relationship Id="rId14" Type="http://schemas.openxmlformats.org/officeDocument/2006/relationships/image" Target="../media/image16.png"/><Relationship Id="rId22" Type="http://schemas.openxmlformats.org/officeDocument/2006/relationships/image" Target="../media/image2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
          <p:cNvSpPr/>
          <p:nvPr/>
        </p:nvSpPr>
        <p:spPr>
          <a:xfrm>
            <a:off x="0" y="0"/>
            <a:ext cx="12192000" cy="6858000"/>
          </a:xfrm>
          <a:prstGeom prst="rect">
            <a:avLst/>
          </a:prstGeom>
          <a:gradFill>
            <a:gsLst>
              <a:gs pos="0">
                <a:schemeClr val="lt1"/>
              </a:gs>
              <a:gs pos="50000">
                <a:srgbClr val="FAFAFA"/>
              </a:gs>
              <a:gs pos="100000">
                <a:srgbClr val="CECECE"/>
              </a:gs>
            </a:gsLst>
            <a:lin ang="5400000" scaled="0"/>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Impact"/>
              <a:ea typeface="Impact"/>
              <a:cs typeface="Impact"/>
              <a:sym typeface="Impact"/>
            </a:endParaRPr>
          </a:p>
        </p:txBody>
      </p:sp>
      <p:sp>
        <p:nvSpPr>
          <p:cNvPr id="101" name="Google Shape;101;p1"/>
          <p:cNvSpPr/>
          <p:nvPr/>
        </p:nvSpPr>
        <p:spPr>
          <a:xfrm rot="-120000">
            <a:off x="815340" y="683404"/>
            <a:ext cx="10561320" cy="5404104"/>
          </a:xfrm>
          <a:prstGeom prst="rect">
            <a:avLst/>
          </a:prstGeom>
          <a:solidFill>
            <a:srgbClr val="FFFFFF"/>
          </a:solidFill>
          <a:ln w="9525" cap="sq" cmpd="thinThick">
            <a:solidFill>
              <a:srgbClr val="DDDDDD"/>
            </a:solidFill>
            <a:prstDash val="solid"/>
            <a:miter lim="800000"/>
            <a:headEnd type="none" w="sm" len="sm"/>
            <a:tailEnd type="none" w="sm" len="sm"/>
          </a:ln>
          <a:effectLst>
            <a:outerShdw blurRad="266700" dist="1143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Impact"/>
              <a:ea typeface="Impact"/>
              <a:cs typeface="Impact"/>
              <a:sym typeface="Impact"/>
            </a:endParaRPr>
          </a:p>
        </p:txBody>
      </p:sp>
      <p:pic>
        <p:nvPicPr>
          <p:cNvPr id="102" name="Google Shape;102;p1" descr="May be an image of 1 person, book and text that says 'ALL TOGETHER 2022 Reconciliation Book Study #1 FREE BOOKS FOR ALL PARTICIPANTS BECOMING BRAVE FINDING THE OURAGE ACIAL JUSTICE Becoming Brave Finding the Courage to Pursue Racial Justice Now By Brenda Salter McNeil BRENDA SALTER McNEIL Foreword Austin Channing Brown Sign up: alltogether@spdl.or January 17 &amp; February 7&amp;28 7 p.m. On Zoom ALLTOGETHER'"/>
          <p:cNvPicPr preferRelativeResize="0"/>
          <p:nvPr/>
        </p:nvPicPr>
        <p:blipFill rotWithShape="1">
          <a:blip r:embed="rId3">
            <a:alphaModFix/>
          </a:blip>
          <a:srcRect t="27629" r="1" b="24325"/>
          <a:stretch/>
        </p:blipFill>
        <p:spPr>
          <a:xfrm rot="-120000">
            <a:off x="1137837" y="1003258"/>
            <a:ext cx="9916327" cy="476439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a:extLst>
              <a:ext uri="{FF2B5EF4-FFF2-40B4-BE49-F238E27FC236}">
                <a16:creationId xmlns:a16="http://schemas.microsoft.com/office/drawing/2014/main" id="{5F7B3C1D-90F5-EA40-B872-5F318918B3E9}"/>
              </a:ext>
            </a:extLst>
          </p:cNvPr>
          <p:cNvSpPr>
            <a:spLocks noGrp="1"/>
          </p:cNvSpPr>
          <p:nvPr>
            <p:ph type="title"/>
          </p:nvPr>
        </p:nvSpPr>
        <p:spPr>
          <a:xfrm>
            <a:off x="1102367" y="1264801"/>
            <a:ext cx="4114571" cy="4296387"/>
          </a:xfrm>
        </p:spPr>
        <p:txBody>
          <a:bodyPr>
            <a:normAutofit/>
          </a:bodyPr>
          <a:lstStyle/>
          <a:p>
            <a:pPr algn="ctr"/>
            <a:r>
              <a:rPr lang="en-US" dirty="0">
                <a:solidFill>
                  <a:schemeClr val="bg1"/>
                </a:solidFill>
              </a:rPr>
              <a:t>Page 143</a:t>
            </a:r>
          </a:p>
        </p:txBody>
      </p:sp>
      <p:grpSp>
        <p:nvGrpSpPr>
          <p:cNvPr id="14" name="Group 1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5" name="Freeform: Shape 1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8" name="Oval 1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C2781A86-E10B-6D4A-9A19-41926BFA92C0}"/>
              </a:ext>
            </a:extLst>
          </p:cNvPr>
          <p:cNvSpPr>
            <a:spLocks noGrp="1"/>
          </p:cNvSpPr>
          <p:nvPr>
            <p:ph idx="1"/>
          </p:nvPr>
        </p:nvSpPr>
        <p:spPr>
          <a:xfrm>
            <a:off x="6234868" y="1345827"/>
            <a:ext cx="5217173" cy="4351338"/>
          </a:xfrm>
        </p:spPr>
        <p:txBody>
          <a:bodyPr>
            <a:normAutofit/>
          </a:bodyPr>
          <a:lstStyle/>
          <a:p>
            <a:pPr marL="0" indent="0" algn="ctr">
              <a:buNone/>
            </a:pPr>
            <a:r>
              <a:rPr lang="en-US" b="1" dirty="0">
                <a:solidFill>
                  <a:schemeClr val="bg1"/>
                </a:solidFill>
              </a:rPr>
              <a:t>“The Lord says: ‘My thoughts and my ways are not like yours”’ (Isa. 55:8). We must follow God’s strategy and timing because “we are not fighting against humans. We are fighting against forces and authorities and against rulers of darkness and powers in the spiritual world.” (Eph. 6:12).</a:t>
            </a: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19964967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AA27BD7-5E26-4848-842E-5D0E772A080D}"/>
              </a:ext>
            </a:extLst>
          </p:cNvPr>
          <p:cNvSpPr>
            <a:spLocks noGrp="1"/>
          </p:cNvSpPr>
          <p:nvPr>
            <p:ph type="ctrTitle"/>
          </p:nvPr>
        </p:nvSpPr>
        <p:spPr>
          <a:xfrm>
            <a:off x="1524000" y="1293338"/>
            <a:ext cx="9144000" cy="3274592"/>
          </a:xfrm>
        </p:spPr>
        <p:txBody>
          <a:bodyPr anchor="ctr">
            <a:normAutofit/>
          </a:bodyPr>
          <a:lstStyle/>
          <a:p>
            <a:r>
              <a:rPr lang="en-US" sz="5600" b="1" dirty="0"/>
              <a:t>Why do we tend to think of racism as a human issue instead of a spiritual problem?</a:t>
            </a:r>
          </a:p>
        </p:txBody>
      </p:sp>
      <p:sp>
        <p:nvSpPr>
          <p:cNvPr id="5" name="Subtitle 4">
            <a:extLst>
              <a:ext uri="{FF2B5EF4-FFF2-40B4-BE49-F238E27FC236}">
                <a16:creationId xmlns:a16="http://schemas.microsoft.com/office/drawing/2014/main" id="{77C2E2BF-E3E2-B84E-A959-CA5A3B4C1771}"/>
              </a:ext>
            </a:extLst>
          </p:cNvPr>
          <p:cNvSpPr>
            <a:spLocks noGrp="1"/>
          </p:cNvSpPr>
          <p:nvPr>
            <p:ph type="subTitle" idx="1"/>
          </p:nvPr>
        </p:nvSpPr>
        <p:spPr>
          <a:xfrm>
            <a:off x="1524000" y="5514052"/>
            <a:ext cx="9144000" cy="651910"/>
          </a:xfrm>
        </p:spPr>
        <p:txBody>
          <a:bodyPr anchor="ctr">
            <a:normAutofit/>
          </a:bodyPr>
          <a:lstStyle/>
          <a:p>
            <a:endParaRPr lang="en-US"/>
          </a:p>
        </p:txBody>
      </p:sp>
      <p:cxnSp>
        <p:nvCxnSpPr>
          <p:cNvPr id="16" name="Straight Connector 15">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8992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DC41B-C867-0547-863B-DA3E9195E83F}"/>
              </a:ext>
            </a:extLst>
          </p:cNvPr>
          <p:cNvSpPr>
            <a:spLocks noGrp="1"/>
          </p:cNvSpPr>
          <p:nvPr>
            <p:ph type="title"/>
          </p:nvPr>
        </p:nvSpPr>
        <p:spPr>
          <a:xfrm>
            <a:off x="886968" y="1472184"/>
            <a:ext cx="3767328" cy="4581144"/>
          </a:xfrm>
        </p:spPr>
        <p:txBody>
          <a:bodyPr anchor="t">
            <a:normAutofit/>
          </a:bodyPr>
          <a:lstStyle/>
          <a:p>
            <a:r>
              <a:rPr lang="en-US" sz="5400"/>
              <a:t>Page 149</a:t>
            </a:r>
          </a:p>
        </p:txBody>
      </p:sp>
      <p:sp>
        <p:nvSpPr>
          <p:cNvPr id="3" name="Content Placeholder 2">
            <a:extLst>
              <a:ext uri="{FF2B5EF4-FFF2-40B4-BE49-F238E27FC236}">
                <a16:creationId xmlns:a16="http://schemas.microsoft.com/office/drawing/2014/main" id="{E2FE50E8-7E3E-314E-8EED-7ECCB9BD3F6D}"/>
              </a:ext>
            </a:extLst>
          </p:cNvPr>
          <p:cNvSpPr>
            <a:spLocks noGrp="1"/>
          </p:cNvSpPr>
          <p:nvPr>
            <p:ph idx="1"/>
          </p:nvPr>
        </p:nvSpPr>
        <p:spPr>
          <a:xfrm>
            <a:off x="5248656" y="1472184"/>
            <a:ext cx="6153912" cy="4581144"/>
          </a:xfrm>
        </p:spPr>
        <p:txBody>
          <a:bodyPr>
            <a:noAutofit/>
          </a:bodyPr>
          <a:lstStyle/>
          <a:p>
            <a:pPr marL="0" indent="0" algn="ctr">
              <a:buNone/>
            </a:pPr>
            <a:r>
              <a:rPr lang="en-US" sz="3200" dirty="0"/>
              <a:t>“When we pray, we acknowledge that we need God in every area of our lives, no matter who we are: we might have a PhD, we might run marathons, we might be tough as nails, we might even be queen, but prayer is our chance to unequivocally communicate with God and remind ourselves that we cannot do the important work of reconciliation without God’s help.”</a:t>
            </a:r>
          </a:p>
        </p:txBody>
      </p:sp>
      <p:grpSp>
        <p:nvGrpSpPr>
          <p:cNvPr id="8" name="Group 7">
            <a:extLst>
              <a:ext uri="{FF2B5EF4-FFF2-40B4-BE49-F238E27FC236}">
                <a16:creationId xmlns:a16="http://schemas.microsoft.com/office/drawing/2014/main" id="{DDAE397D-2F47-480F-95CA-D5EDB24333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 name="Freeform 5">
              <a:extLst>
                <a:ext uri="{FF2B5EF4-FFF2-40B4-BE49-F238E27FC236}">
                  <a16:creationId xmlns:a16="http://schemas.microsoft.com/office/drawing/2014/main" id="{BD66E0D2-4D47-45F5-9F6C-04DF950CB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 name="Freeform 6">
              <a:extLst>
                <a:ext uri="{FF2B5EF4-FFF2-40B4-BE49-F238E27FC236}">
                  <a16:creationId xmlns:a16="http://schemas.microsoft.com/office/drawing/2014/main" id="{C36CD79E-81FA-41B2-9A38-E0E26BCB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58CF2E87-8DCB-4A21-A926-1879E39DE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E8EBCED8-09A7-4078-908F-87C5C9094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881B8E24-1A3B-4288-834C-5C75EE61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CE6C6947-62CC-47B5-8006-0DBB11057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5A3EA873-FF38-49B1-AA18-6CAA8278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2B74FB34-BB05-4313-9474-A4F9B27A5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3673863D-063E-49A6-9856-52014BB4D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59E7384A-6379-482C-8070-680EA33AF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C6A49E1B-06B5-467F-97A5-EE77945A7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C67D60A3-4CE7-453B-97D1-08DD83271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333C1DC-BC77-4584-B472-AE19C4A09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30CC34F2-2D02-4DC8-8951-5E29E0866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C77A3E1B-1C72-4437-A8A1-FC659C9E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4EE3E561-115A-4994-832B-FB79E4498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D389D14E-E715-4844-8E58-ED5A66AB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4208B28A-82FB-48D4-9087-806354C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330334B-C28B-49CB-8643-6EF946230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F221AA9B-1DD9-4FC4-947F-90C0582F7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9214B596-B3CC-43CB-A72A-2ADABBE5B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Isosceles Triangle 30">
            <a:extLst>
              <a:ext uri="{FF2B5EF4-FFF2-40B4-BE49-F238E27FC236}">
                <a16:creationId xmlns:a16="http://schemas.microsoft.com/office/drawing/2014/main" id="{64F9BF67-14D7-4F9D-A8E4-4BB8DE35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75225" y="1331697"/>
            <a:ext cx="193249" cy="16659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Tree>
    <p:extLst>
      <p:ext uri="{BB962C8B-B14F-4D97-AF65-F5344CB8AC3E}">
        <p14:creationId xmlns:p14="http://schemas.microsoft.com/office/powerpoint/2010/main" val="306004620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EXCO Bankruptcy Illustrates Power of Chapter 11 Restructuring | New York  Law Journal">
            <a:extLst>
              <a:ext uri="{FF2B5EF4-FFF2-40B4-BE49-F238E27FC236}">
                <a16:creationId xmlns:a16="http://schemas.microsoft.com/office/drawing/2014/main" id="{5C1A9338-EEB1-B145-A0D7-F3DA92089B8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335" b="933"/>
          <a:stretch/>
        </p:blipFill>
        <p:spPr bwMode="auto">
          <a:xfrm>
            <a:off x="20" y="1282"/>
            <a:ext cx="12191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060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DACB7-6736-E541-ADEB-37B7092FC33F}"/>
              </a:ext>
            </a:extLst>
          </p:cNvPr>
          <p:cNvSpPr>
            <a:spLocks noGrp="1"/>
          </p:cNvSpPr>
          <p:nvPr>
            <p:ph type="title"/>
          </p:nvPr>
        </p:nvSpPr>
        <p:spPr>
          <a:xfrm>
            <a:off x="886968" y="1472184"/>
            <a:ext cx="3767328" cy="4581144"/>
          </a:xfrm>
        </p:spPr>
        <p:txBody>
          <a:bodyPr anchor="t">
            <a:normAutofit/>
          </a:bodyPr>
          <a:lstStyle/>
          <a:p>
            <a:r>
              <a:rPr lang="en-US" sz="5400" b="1" dirty="0"/>
              <a:t>Esther 4:16</a:t>
            </a:r>
          </a:p>
        </p:txBody>
      </p:sp>
      <p:sp>
        <p:nvSpPr>
          <p:cNvPr id="3" name="Content Placeholder 2">
            <a:extLst>
              <a:ext uri="{FF2B5EF4-FFF2-40B4-BE49-F238E27FC236}">
                <a16:creationId xmlns:a16="http://schemas.microsoft.com/office/drawing/2014/main" id="{66C60C4C-8DC2-0D4B-9DF8-ECD1BEAE1BE4}"/>
              </a:ext>
            </a:extLst>
          </p:cNvPr>
          <p:cNvSpPr>
            <a:spLocks noGrp="1"/>
          </p:cNvSpPr>
          <p:nvPr>
            <p:ph idx="1"/>
          </p:nvPr>
        </p:nvSpPr>
        <p:spPr>
          <a:xfrm>
            <a:off x="5248656" y="1472184"/>
            <a:ext cx="6153912" cy="4581144"/>
          </a:xfrm>
        </p:spPr>
        <p:txBody>
          <a:bodyPr>
            <a:normAutofit/>
          </a:bodyPr>
          <a:lstStyle/>
          <a:p>
            <a:pPr marL="0" indent="0" algn="ctr">
              <a:buNone/>
            </a:pPr>
            <a:endParaRPr lang="en-US" sz="3200" b="1" dirty="0"/>
          </a:p>
          <a:p>
            <a:pPr marL="0" indent="0" algn="ctr">
              <a:buNone/>
            </a:pPr>
            <a:r>
              <a:rPr lang="en-US" sz="3200" b="1" baseline="30000" dirty="0"/>
              <a:t>16 </a:t>
            </a:r>
            <a:r>
              <a:rPr lang="en-US" sz="3200" b="1" dirty="0"/>
              <a:t>“Go, gather all the Jews to be found in Susa, and hold a fast on my behalf, and neither eat nor drink for three days, night or day. I and my maids will also fast as you do. After that I will go to the king, though it is against the law; and if I perish, I perish.”</a:t>
            </a:r>
          </a:p>
        </p:txBody>
      </p:sp>
      <p:grpSp>
        <p:nvGrpSpPr>
          <p:cNvPr id="8" name="Group 7">
            <a:extLst>
              <a:ext uri="{FF2B5EF4-FFF2-40B4-BE49-F238E27FC236}">
                <a16:creationId xmlns:a16="http://schemas.microsoft.com/office/drawing/2014/main" id="{DDAE397D-2F47-480F-95CA-D5EDB24333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9" name="Freeform 5">
              <a:extLst>
                <a:ext uri="{FF2B5EF4-FFF2-40B4-BE49-F238E27FC236}">
                  <a16:creationId xmlns:a16="http://schemas.microsoft.com/office/drawing/2014/main" id="{BD66E0D2-4D47-45F5-9F6C-04DF950CB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0" name="Freeform 6">
              <a:extLst>
                <a:ext uri="{FF2B5EF4-FFF2-40B4-BE49-F238E27FC236}">
                  <a16:creationId xmlns:a16="http://schemas.microsoft.com/office/drawing/2014/main" id="{C36CD79E-81FA-41B2-9A38-E0E26BCBE8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1" name="Freeform 7">
              <a:extLst>
                <a:ext uri="{FF2B5EF4-FFF2-40B4-BE49-F238E27FC236}">
                  <a16:creationId xmlns:a16="http://schemas.microsoft.com/office/drawing/2014/main" id="{58CF2E87-8DCB-4A21-A926-1879E39DE7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8">
              <a:extLst>
                <a:ext uri="{FF2B5EF4-FFF2-40B4-BE49-F238E27FC236}">
                  <a16:creationId xmlns:a16="http://schemas.microsoft.com/office/drawing/2014/main" id="{E8EBCED8-09A7-4078-908F-87C5C90943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3" name="Freeform 9">
              <a:extLst>
                <a:ext uri="{FF2B5EF4-FFF2-40B4-BE49-F238E27FC236}">
                  <a16:creationId xmlns:a16="http://schemas.microsoft.com/office/drawing/2014/main" id="{881B8E24-1A3B-4288-834C-5C75EE6121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10">
              <a:extLst>
                <a:ext uri="{FF2B5EF4-FFF2-40B4-BE49-F238E27FC236}">
                  <a16:creationId xmlns:a16="http://schemas.microsoft.com/office/drawing/2014/main" id="{CE6C6947-62CC-47B5-8006-0DBB110570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1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11">
              <a:extLst>
                <a:ext uri="{FF2B5EF4-FFF2-40B4-BE49-F238E27FC236}">
                  <a16:creationId xmlns:a16="http://schemas.microsoft.com/office/drawing/2014/main" id="{5A3EA873-FF38-49B1-AA18-6CAA8278A70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2">
              <a:extLst>
                <a:ext uri="{FF2B5EF4-FFF2-40B4-BE49-F238E27FC236}">
                  <a16:creationId xmlns:a16="http://schemas.microsoft.com/office/drawing/2014/main" id="{2B74FB34-BB05-4313-9474-A4F9B27A5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3">
              <a:extLst>
                <a:ext uri="{FF2B5EF4-FFF2-40B4-BE49-F238E27FC236}">
                  <a16:creationId xmlns:a16="http://schemas.microsoft.com/office/drawing/2014/main" id="{3673863D-063E-49A6-9856-52014BB4D6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4">
              <a:extLst>
                <a:ext uri="{FF2B5EF4-FFF2-40B4-BE49-F238E27FC236}">
                  <a16:creationId xmlns:a16="http://schemas.microsoft.com/office/drawing/2014/main" id="{59E7384A-6379-482C-8070-680EA33AF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5">
              <a:extLst>
                <a:ext uri="{FF2B5EF4-FFF2-40B4-BE49-F238E27FC236}">
                  <a16:creationId xmlns:a16="http://schemas.microsoft.com/office/drawing/2014/main" id="{C6A49E1B-06B5-467F-97A5-EE77945A7E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6">
              <a:extLst>
                <a:ext uri="{FF2B5EF4-FFF2-40B4-BE49-F238E27FC236}">
                  <a16:creationId xmlns:a16="http://schemas.microsoft.com/office/drawing/2014/main" id="{C67D60A3-4CE7-453B-97D1-08DD83271B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7">
              <a:extLst>
                <a:ext uri="{FF2B5EF4-FFF2-40B4-BE49-F238E27FC236}">
                  <a16:creationId xmlns:a16="http://schemas.microsoft.com/office/drawing/2014/main" id="{1333C1DC-BC77-4584-B472-AE19C4A09F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8">
              <a:extLst>
                <a:ext uri="{FF2B5EF4-FFF2-40B4-BE49-F238E27FC236}">
                  <a16:creationId xmlns:a16="http://schemas.microsoft.com/office/drawing/2014/main" id="{30CC34F2-2D02-4DC8-8951-5E29E08662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9">
              <a:extLst>
                <a:ext uri="{FF2B5EF4-FFF2-40B4-BE49-F238E27FC236}">
                  <a16:creationId xmlns:a16="http://schemas.microsoft.com/office/drawing/2014/main" id="{C77A3E1B-1C72-4437-A8A1-FC659C9E85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20">
              <a:extLst>
                <a:ext uri="{FF2B5EF4-FFF2-40B4-BE49-F238E27FC236}">
                  <a16:creationId xmlns:a16="http://schemas.microsoft.com/office/drawing/2014/main" id="{4EE3E561-115A-4994-832B-FB79E44989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1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5" name="Freeform 21">
              <a:extLst>
                <a:ext uri="{FF2B5EF4-FFF2-40B4-BE49-F238E27FC236}">
                  <a16:creationId xmlns:a16="http://schemas.microsoft.com/office/drawing/2014/main" id="{D389D14E-E715-4844-8E58-ED5A66AB4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1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6" name="Freeform 22">
              <a:extLst>
                <a:ext uri="{FF2B5EF4-FFF2-40B4-BE49-F238E27FC236}">
                  <a16:creationId xmlns:a16="http://schemas.microsoft.com/office/drawing/2014/main" id="{4208B28A-82FB-48D4-9087-806354C858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3">
              <a:extLst>
                <a:ext uri="{FF2B5EF4-FFF2-40B4-BE49-F238E27FC236}">
                  <a16:creationId xmlns:a16="http://schemas.microsoft.com/office/drawing/2014/main" id="{1330334B-C28B-49CB-8643-6EF9462306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4">
              <a:extLst>
                <a:ext uri="{FF2B5EF4-FFF2-40B4-BE49-F238E27FC236}">
                  <a16:creationId xmlns:a16="http://schemas.microsoft.com/office/drawing/2014/main" id="{F221AA9B-1DD9-4FC4-947F-90C0582F71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5">
              <a:extLst>
                <a:ext uri="{FF2B5EF4-FFF2-40B4-BE49-F238E27FC236}">
                  <a16:creationId xmlns:a16="http://schemas.microsoft.com/office/drawing/2014/main" id="{9214B596-B3CC-43CB-A72A-2ADABBE5B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Isosceles Triangle 30">
            <a:extLst>
              <a:ext uri="{FF2B5EF4-FFF2-40B4-BE49-F238E27FC236}">
                <a16:creationId xmlns:a16="http://schemas.microsoft.com/office/drawing/2014/main" id="{64F9BF67-14D7-4F9D-A8E4-4BB8DE3512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75225" y="1331697"/>
            <a:ext cx="193249" cy="166594"/>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600" dirty="0"/>
          </a:p>
        </p:txBody>
      </p:sp>
    </p:spTree>
    <p:extLst>
      <p:ext uri="{BB962C8B-B14F-4D97-AF65-F5344CB8AC3E}">
        <p14:creationId xmlns:p14="http://schemas.microsoft.com/office/powerpoint/2010/main" val="2422823588"/>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C790BE2-4E4F-4AAF-81A2-4A6F4885E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12191999" cy="6858000"/>
          </a:xfrm>
          <a:prstGeom prst="rect">
            <a:avLst/>
          </a:prstGeom>
          <a:gradFill>
            <a:gsLst>
              <a:gs pos="0">
                <a:schemeClr val="accent1">
                  <a:lumMod val="50000"/>
                </a:schemeClr>
              </a:gs>
              <a:gs pos="100000">
                <a:srgbClr val="000000"/>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4"/>
            <a:ext cx="12192000" cy="6402581"/>
          </a:xfrm>
          <a:prstGeom prst="rect">
            <a:avLst/>
          </a:prstGeom>
          <a:gradFill>
            <a:gsLst>
              <a:gs pos="1000">
                <a:schemeClr val="accent1">
                  <a:lumMod val="75000"/>
                  <a:alpha val="59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12088DD-B1AD-40E0-8B86-1D87A2CCD9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63054" y="-2653923"/>
            <a:ext cx="6858001" cy="12165846"/>
          </a:xfrm>
          <a:prstGeom prst="rect">
            <a:avLst/>
          </a:prstGeom>
          <a:gradFill>
            <a:gsLst>
              <a:gs pos="13000">
                <a:schemeClr val="accent1">
                  <a:lumMod val="50000"/>
                  <a:alpha val="0"/>
                </a:schemeClr>
              </a:gs>
              <a:gs pos="99000">
                <a:srgbClr val="000000">
                  <a:alpha val="28000"/>
                </a:srgb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4763" y="0"/>
            <a:ext cx="6096001" cy="6858000"/>
          </a:xfrm>
          <a:prstGeom prst="rect">
            <a:avLst/>
          </a:prstGeom>
          <a:gradFill>
            <a:gsLst>
              <a:gs pos="13000">
                <a:schemeClr val="accent1">
                  <a:lumMod val="50000"/>
                  <a:alpha val="0"/>
                </a:schemeClr>
              </a:gs>
              <a:gs pos="99000">
                <a:schemeClr val="accent1">
                  <a:lumMod val="75000"/>
                  <a:alpha val="50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C395952-4E26-45A2-8756-2ADFD6E53C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3"/>
            <a:ext cx="12182871" cy="6871922"/>
          </a:xfrm>
          <a:prstGeom prst="rect">
            <a:avLst/>
          </a:prstGeom>
          <a:gradFill>
            <a:gsLst>
              <a:gs pos="13000">
                <a:srgbClr val="000000">
                  <a:alpha val="35000"/>
                </a:srgbClr>
              </a:gs>
              <a:gs pos="99000">
                <a:schemeClr val="accent1">
                  <a:lumMod val="75000"/>
                  <a:alpha val="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4734BADF-9461-4621-B112-2D7BABEA7D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7713" y="4049"/>
            <a:ext cx="10216576" cy="4729040"/>
          </a:xfrm>
          <a:custGeom>
            <a:avLst/>
            <a:gdLst>
              <a:gd name="connsiteX0" fmla="*/ 0 w 10216576"/>
              <a:gd name="connsiteY0" fmla="*/ 0 h 4729040"/>
              <a:gd name="connsiteX1" fmla="*/ 10216576 w 10216576"/>
              <a:gd name="connsiteY1" fmla="*/ 0 h 4729040"/>
              <a:gd name="connsiteX2" fmla="*/ 10210268 w 10216576"/>
              <a:gd name="connsiteY2" fmla="*/ 124944 h 4729040"/>
              <a:gd name="connsiteX3" fmla="*/ 5108288 w 10216576"/>
              <a:gd name="connsiteY3" fmla="*/ 4729040 h 4729040"/>
              <a:gd name="connsiteX4" fmla="*/ 6309 w 10216576"/>
              <a:gd name="connsiteY4" fmla="*/ 124944 h 4729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16576" h="4729040">
                <a:moveTo>
                  <a:pt x="0" y="0"/>
                </a:moveTo>
                <a:lnTo>
                  <a:pt x="10216576" y="0"/>
                </a:lnTo>
                <a:lnTo>
                  <a:pt x="10210268" y="124944"/>
                </a:lnTo>
                <a:cubicBezTo>
                  <a:pt x="9947637" y="2710997"/>
                  <a:pt x="7763635" y="4729040"/>
                  <a:pt x="5108288" y="4729040"/>
                </a:cubicBezTo>
                <a:cubicBezTo>
                  <a:pt x="2452942" y="4729040"/>
                  <a:pt x="268937" y="2710997"/>
                  <a:pt x="6309" y="124944"/>
                </a:cubicBezTo>
                <a:close/>
              </a:path>
            </a:pathLst>
          </a:custGeom>
          <a:gradFill>
            <a:gsLst>
              <a:gs pos="7000">
                <a:schemeClr val="accent1">
                  <a:lumMod val="50000"/>
                  <a:alpha val="4000"/>
                </a:schemeClr>
              </a:gs>
              <a:gs pos="99000">
                <a:schemeClr val="accent1">
                  <a:alpha val="24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61CB5D71-4EBF-0A49-9ED6-072CF1FFA8DB}"/>
              </a:ext>
            </a:extLst>
          </p:cNvPr>
          <p:cNvSpPr>
            <a:spLocks noGrp="1"/>
          </p:cNvSpPr>
          <p:nvPr>
            <p:ph type="ctrTitle"/>
          </p:nvPr>
        </p:nvSpPr>
        <p:spPr>
          <a:xfrm>
            <a:off x="2026693" y="1030406"/>
            <a:ext cx="8147713" cy="3081242"/>
          </a:xfrm>
        </p:spPr>
        <p:txBody>
          <a:bodyPr anchor="ctr">
            <a:normAutofit/>
          </a:bodyPr>
          <a:lstStyle/>
          <a:p>
            <a:r>
              <a:rPr lang="en-US" sz="4800" b="1" dirty="0">
                <a:solidFill>
                  <a:srgbClr val="FFFFFF"/>
                </a:solidFill>
              </a:rPr>
              <a:t>Civil disobedience is scary!</a:t>
            </a:r>
          </a:p>
        </p:txBody>
      </p:sp>
      <p:sp>
        <p:nvSpPr>
          <p:cNvPr id="5" name="Subtitle 4">
            <a:extLst>
              <a:ext uri="{FF2B5EF4-FFF2-40B4-BE49-F238E27FC236}">
                <a16:creationId xmlns:a16="http://schemas.microsoft.com/office/drawing/2014/main" id="{2AFA4A9E-3D6D-F442-9124-54D964546969}"/>
              </a:ext>
            </a:extLst>
          </p:cNvPr>
          <p:cNvSpPr>
            <a:spLocks noGrp="1"/>
          </p:cNvSpPr>
          <p:nvPr>
            <p:ph type="subTitle" idx="1"/>
          </p:nvPr>
        </p:nvSpPr>
        <p:spPr>
          <a:xfrm>
            <a:off x="1559943" y="5171093"/>
            <a:ext cx="9078628" cy="860620"/>
          </a:xfrm>
        </p:spPr>
        <p:txBody>
          <a:bodyPr anchor="ctr">
            <a:normAutofit/>
          </a:bodyPr>
          <a:lstStyle/>
          <a:p>
            <a:endParaRPr lang="en-US">
              <a:solidFill>
                <a:srgbClr val="FFFFFF"/>
              </a:solidFill>
            </a:endParaRPr>
          </a:p>
        </p:txBody>
      </p:sp>
    </p:spTree>
    <p:extLst>
      <p:ext uri="{BB962C8B-B14F-4D97-AF65-F5344CB8AC3E}">
        <p14:creationId xmlns:p14="http://schemas.microsoft.com/office/powerpoint/2010/main" val="1379533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5">
            <a:extLst>
              <a:ext uri="{FF2B5EF4-FFF2-40B4-BE49-F238E27FC236}">
                <a16:creationId xmlns:a16="http://schemas.microsoft.com/office/drawing/2014/main" id="{02F53E26-EE81-5345-9B32-1C4BAB560441}"/>
              </a:ext>
            </a:extLst>
          </p:cNvPr>
          <p:cNvSpPr>
            <a:spLocks noGrp="1"/>
          </p:cNvSpPr>
          <p:nvPr>
            <p:ph type="ctrTitle"/>
          </p:nvPr>
        </p:nvSpPr>
        <p:spPr>
          <a:xfrm>
            <a:off x="1386865" y="818984"/>
            <a:ext cx="6596245" cy="3268520"/>
          </a:xfrm>
        </p:spPr>
        <p:txBody>
          <a:bodyPr>
            <a:normAutofit/>
          </a:bodyPr>
          <a:lstStyle/>
          <a:p>
            <a:pPr algn="r"/>
            <a:r>
              <a:rPr lang="en-US" sz="4400" b="1" dirty="0">
                <a:solidFill>
                  <a:srgbClr val="FFFFFF"/>
                </a:solidFill>
              </a:rPr>
              <a:t>“The world will not be destroyed by those who do evil, but by those who watch them without doing anything.”</a:t>
            </a:r>
          </a:p>
        </p:txBody>
      </p:sp>
      <p:sp>
        <p:nvSpPr>
          <p:cNvPr id="22" name="Rectangle 21">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6">
            <a:extLst>
              <a:ext uri="{FF2B5EF4-FFF2-40B4-BE49-F238E27FC236}">
                <a16:creationId xmlns:a16="http://schemas.microsoft.com/office/drawing/2014/main" id="{616DD2C8-7E0F-F64F-A518-0925E718F103}"/>
              </a:ext>
            </a:extLst>
          </p:cNvPr>
          <p:cNvSpPr>
            <a:spLocks noGrp="1"/>
          </p:cNvSpPr>
          <p:nvPr>
            <p:ph type="subTitle" idx="1"/>
          </p:nvPr>
        </p:nvSpPr>
        <p:spPr>
          <a:xfrm>
            <a:off x="1931874" y="4797188"/>
            <a:ext cx="6051236" cy="1241828"/>
          </a:xfrm>
        </p:spPr>
        <p:txBody>
          <a:bodyPr>
            <a:normAutofit/>
          </a:bodyPr>
          <a:lstStyle/>
          <a:p>
            <a:pPr algn="r"/>
            <a:r>
              <a:rPr lang="en-US" sz="3200" b="1" dirty="0">
                <a:solidFill>
                  <a:srgbClr val="FFFFFF"/>
                </a:solidFill>
              </a:rPr>
              <a:t>Albert Einstein</a:t>
            </a:r>
          </a:p>
        </p:txBody>
      </p:sp>
      <p:sp>
        <p:nvSpPr>
          <p:cNvPr id="24" name="Rectangle 2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5019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8C1BCA-247F-4480-B78C-924FEBA5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F40A813-43E6-A546-BB33-59CDC269974D}"/>
              </a:ext>
            </a:extLst>
          </p:cNvPr>
          <p:cNvSpPr>
            <a:spLocks noGrp="1"/>
          </p:cNvSpPr>
          <p:nvPr>
            <p:ph type="ctrTitle"/>
          </p:nvPr>
        </p:nvSpPr>
        <p:spPr>
          <a:xfrm>
            <a:off x="7534655" y="993913"/>
            <a:ext cx="4013877" cy="4021637"/>
          </a:xfrm>
        </p:spPr>
        <p:txBody>
          <a:bodyPr>
            <a:normAutofit/>
          </a:bodyPr>
          <a:lstStyle/>
          <a:p>
            <a:pPr algn="l"/>
            <a:r>
              <a:rPr lang="en-US" sz="5000" b="1" dirty="0"/>
              <a:t>What frightens you about taking action against injustice?</a:t>
            </a:r>
          </a:p>
        </p:txBody>
      </p:sp>
      <p:sp>
        <p:nvSpPr>
          <p:cNvPr id="5" name="Subtitle 4">
            <a:extLst>
              <a:ext uri="{FF2B5EF4-FFF2-40B4-BE49-F238E27FC236}">
                <a16:creationId xmlns:a16="http://schemas.microsoft.com/office/drawing/2014/main" id="{406B9FB1-44DB-C04B-B9E7-E069144C7F34}"/>
              </a:ext>
            </a:extLst>
          </p:cNvPr>
          <p:cNvSpPr>
            <a:spLocks noGrp="1"/>
          </p:cNvSpPr>
          <p:nvPr>
            <p:ph type="subTitle" idx="1"/>
          </p:nvPr>
        </p:nvSpPr>
        <p:spPr>
          <a:xfrm>
            <a:off x="7534654" y="5015551"/>
            <a:ext cx="4013872" cy="1069441"/>
          </a:xfrm>
        </p:spPr>
        <p:txBody>
          <a:bodyPr anchor="t">
            <a:normAutofit/>
          </a:bodyPr>
          <a:lstStyle/>
          <a:p>
            <a:pPr algn="l"/>
            <a:endParaRPr lang="en-US"/>
          </a:p>
        </p:txBody>
      </p:sp>
      <p:sp>
        <p:nvSpPr>
          <p:cNvPr id="12" name="Freeform: Shape 11">
            <a:extLst>
              <a:ext uri="{FF2B5EF4-FFF2-40B4-BE49-F238E27FC236}">
                <a16:creationId xmlns:a16="http://schemas.microsoft.com/office/drawing/2014/main" id="{B8E37057-BDB6-4452-836A-27973D54F2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11A3A707-72D6-4BAB-8187-F8204F4EDC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8530" y="1774620"/>
            <a:ext cx="3780042" cy="3780042"/>
          </a:xfrm>
          <a:custGeom>
            <a:avLst/>
            <a:gdLst>
              <a:gd name="connsiteX0" fmla="*/ 2054781 w 4109561"/>
              <a:gd name="connsiteY0" fmla="*/ 0 h 4109561"/>
              <a:gd name="connsiteX1" fmla="*/ 4109561 w 4109561"/>
              <a:gd name="connsiteY1" fmla="*/ 2054781 h 4109561"/>
              <a:gd name="connsiteX2" fmla="*/ 2054781 w 4109561"/>
              <a:gd name="connsiteY2" fmla="*/ 4109561 h 4109561"/>
              <a:gd name="connsiteX3" fmla="*/ 0 w 4109561"/>
              <a:gd name="connsiteY3" fmla="*/ 2054781 h 4109561"/>
              <a:gd name="connsiteX4" fmla="*/ 2054781 w 4109561"/>
              <a:gd name="connsiteY4" fmla="*/ 0 h 410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561" h="4109561">
                <a:moveTo>
                  <a:pt x="2054781" y="0"/>
                </a:moveTo>
                <a:cubicBezTo>
                  <a:pt x="3189605" y="0"/>
                  <a:pt x="4109561" y="919957"/>
                  <a:pt x="4109561" y="2054781"/>
                </a:cubicBezTo>
                <a:cubicBezTo>
                  <a:pt x="4109561" y="3189605"/>
                  <a:pt x="3189605" y="4109561"/>
                  <a:pt x="2054781" y="4109561"/>
                </a:cubicBezTo>
                <a:cubicBezTo>
                  <a:pt x="919957" y="4109561"/>
                  <a:pt x="0" y="3189605"/>
                  <a:pt x="0" y="2054781"/>
                </a:cubicBezTo>
                <a:cubicBezTo>
                  <a:pt x="0" y="919957"/>
                  <a:pt x="919957" y="0"/>
                  <a:pt x="2054781" y="0"/>
                </a:cubicBezTo>
                <a:close/>
              </a:path>
            </a:pathLst>
          </a:custGeom>
          <a:solidFill>
            <a:schemeClr val="bg1">
              <a:alpha val="25000"/>
            </a:schemeClr>
          </a:solid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Oval 15">
            <a:extLst>
              <a:ext uri="{FF2B5EF4-FFF2-40B4-BE49-F238E27FC236}">
                <a16:creationId xmlns:a16="http://schemas.microsoft.com/office/drawing/2014/main" id="{C983411D-901F-4574-9926-33415AA921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3450" y="1713004"/>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25105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7" name="Slide Background Fill">
            <a:extLst>
              <a:ext uri="{FF2B5EF4-FFF2-40B4-BE49-F238E27FC236}">
                <a16:creationId xmlns:a16="http://schemas.microsoft.com/office/drawing/2014/main" id="{913AE63C-D5B4-45D1-ACFC-648CFFCF98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9" name="Group 138">
            <a:extLst>
              <a:ext uri="{FF2B5EF4-FFF2-40B4-BE49-F238E27FC236}">
                <a16:creationId xmlns:a16="http://schemas.microsoft.com/office/drawing/2014/main" id="{601C064A-E6E4-44D2-B345-2BB7514A70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40" name="Color">
              <a:extLst>
                <a:ext uri="{FF2B5EF4-FFF2-40B4-BE49-F238E27FC236}">
                  <a16:creationId xmlns:a16="http://schemas.microsoft.com/office/drawing/2014/main" id="{DB12EA1C-AD22-49E2-9660-D9CDC6B61C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1" name="Color">
              <a:extLst>
                <a:ext uri="{FF2B5EF4-FFF2-40B4-BE49-F238E27FC236}">
                  <a16:creationId xmlns:a16="http://schemas.microsoft.com/office/drawing/2014/main" id="{67CE115B-4A96-4B14-8520-5C5FC624E5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3" name="Color">
            <a:extLst>
              <a:ext uri="{FF2B5EF4-FFF2-40B4-BE49-F238E27FC236}">
                <a16:creationId xmlns:a16="http://schemas.microsoft.com/office/drawing/2014/main" id="{D1945E2A-ABF1-415C-B37A-BD0A5C1990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2804" y="598259"/>
            <a:ext cx="10889442" cy="5680742"/>
          </a:xfrm>
          <a:prstGeom prst="rect">
            <a:avLst/>
          </a:prstGeom>
          <a:solidFill>
            <a:srgbClr val="B6BA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Nobel Peace Prize Laureate Leymah Gbowee to give commencement address,  receive inaugural honorary doctorate of justice - EMU News">
            <a:extLst>
              <a:ext uri="{FF2B5EF4-FFF2-40B4-BE49-F238E27FC236}">
                <a16:creationId xmlns:a16="http://schemas.microsoft.com/office/drawing/2014/main" id="{0BC8CB20-4498-CA4B-8F07-6D374F8AE09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9497" b="-1"/>
          <a:stretch/>
        </p:blipFill>
        <p:spPr bwMode="auto">
          <a:xfrm>
            <a:off x="4747306" y="653615"/>
            <a:ext cx="6701945" cy="5540004"/>
          </a:xfrm>
          <a:prstGeom prst="rect">
            <a:avLst/>
          </a:prstGeom>
          <a:noFill/>
          <a:extLst>
            <a:ext uri="{909E8E84-426E-40DD-AFC4-6F175D3DCCD1}">
              <a14:hiddenFill xmlns:a14="http://schemas.microsoft.com/office/drawing/2010/main">
                <a:solidFill>
                  <a:srgbClr val="FFFFFF"/>
                </a:solidFill>
              </a14:hiddenFill>
            </a:ext>
          </a:extLst>
        </p:spPr>
      </p:pic>
      <p:grpSp>
        <p:nvGrpSpPr>
          <p:cNvPr id="145" name="Group 144">
            <a:extLst>
              <a:ext uri="{FF2B5EF4-FFF2-40B4-BE49-F238E27FC236}">
                <a16:creationId xmlns:a16="http://schemas.microsoft.com/office/drawing/2014/main" id="{BCCEE623-F22A-4681-990C-036558C1355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0" y="0"/>
            <a:chExt cx="12188952" cy="6858000"/>
          </a:xfrm>
        </p:grpSpPr>
        <p:sp>
          <p:nvSpPr>
            <p:cNvPr id="146" name="Freeform: Shape 145">
              <a:extLst>
                <a:ext uri="{FF2B5EF4-FFF2-40B4-BE49-F238E27FC236}">
                  <a16:creationId xmlns:a16="http://schemas.microsoft.com/office/drawing/2014/main" id="{39928A56-DDFB-4B12-BB34-20833166BD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Shape 146">
              <a:extLst>
                <a:ext uri="{FF2B5EF4-FFF2-40B4-BE49-F238E27FC236}">
                  <a16:creationId xmlns:a16="http://schemas.microsoft.com/office/drawing/2014/main" id="{6B3765F0-85F4-4EB3-93DA-59F421CD49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38E03A00-A562-4753-8BA0-93F8B05DE9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Freeform: Shape 148">
              <a:extLst>
                <a:ext uri="{FF2B5EF4-FFF2-40B4-BE49-F238E27FC236}">
                  <a16:creationId xmlns:a16="http://schemas.microsoft.com/office/drawing/2014/main" id="{55F5D032-1BA8-410D-B68E-0DD5975821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Freeform: Shape 149">
              <a:extLst>
                <a:ext uri="{FF2B5EF4-FFF2-40B4-BE49-F238E27FC236}">
                  <a16:creationId xmlns:a16="http://schemas.microsoft.com/office/drawing/2014/main" id="{8BA3FCDE-79E0-49F5-A381-232AB935D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Freeform: Shape 150">
              <a:extLst>
                <a:ext uri="{FF2B5EF4-FFF2-40B4-BE49-F238E27FC236}">
                  <a16:creationId xmlns:a16="http://schemas.microsoft.com/office/drawing/2014/main" id="{0E27297F-31E8-46C6-8569-1FD12C6533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A374C063-2A46-4D9F-A085-0FB2F194CC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02D9E3E4-E95F-7C4E-8228-CD7DC23562B0}"/>
              </a:ext>
            </a:extLst>
          </p:cNvPr>
          <p:cNvSpPr>
            <a:spLocks noGrp="1"/>
          </p:cNvSpPr>
          <p:nvPr>
            <p:ph type="title"/>
          </p:nvPr>
        </p:nvSpPr>
        <p:spPr>
          <a:xfrm>
            <a:off x="786385" y="841249"/>
            <a:ext cx="3761709" cy="3018870"/>
          </a:xfrm>
        </p:spPr>
        <p:txBody>
          <a:bodyPr vert="horz" lIns="91440" tIns="45720" rIns="91440" bIns="45720" rtlCol="0" anchor="b">
            <a:normAutofit/>
          </a:bodyPr>
          <a:lstStyle/>
          <a:p>
            <a:r>
              <a:rPr lang="en-US" sz="4800" dirty="0" err="1">
                <a:solidFill>
                  <a:schemeClr val="tx2"/>
                </a:solidFill>
              </a:rPr>
              <a:t>Leymah</a:t>
            </a:r>
            <a:r>
              <a:rPr lang="en-US" sz="4800" dirty="0">
                <a:solidFill>
                  <a:schemeClr val="tx2"/>
                </a:solidFill>
              </a:rPr>
              <a:t> </a:t>
            </a:r>
            <a:r>
              <a:rPr lang="en-US" sz="4800" dirty="0" err="1">
                <a:solidFill>
                  <a:schemeClr val="tx2"/>
                </a:solidFill>
              </a:rPr>
              <a:t>Gbowee</a:t>
            </a:r>
            <a:endParaRPr lang="en-US" sz="4800" dirty="0">
              <a:solidFill>
                <a:schemeClr val="tx2"/>
              </a:solidFill>
            </a:endParaRPr>
          </a:p>
        </p:txBody>
      </p:sp>
      <p:sp>
        <p:nvSpPr>
          <p:cNvPr id="2054" name="Content Placeholder 2053">
            <a:extLst>
              <a:ext uri="{FF2B5EF4-FFF2-40B4-BE49-F238E27FC236}">
                <a16:creationId xmlns:a16="http://schemas.microsoft.com/office/drawing/2014/main" id="{3FF0364F-03A4-4836-B0F7-826231E4451A}"/>
              </a:ext>
            </a:extLst>
          </p:cNvPr>
          <p:cNvSpPr>
            <a:spLocks noGrp="1"/>
          </p:cNvSpPr>
          <p:nvPr>
            <p:ph idx="1"/>
          </p:nvPr>
        </p:nvSpPr>
        <p:spPr>
          <a:xfrm>
            <a:off x="786383" y="3952172"/>
            <a:ext cx="3761709" cy="2229172"/>
          </a:xfrm>
        </p:spPr>
        <p:txBody>
          <a:bodyPr anchor="t">
            <a:normAutofit/>
          </a:bodyPr>
          <a:lstStyle/>
          <a:p>
            <a:endParaRPr lang="en-US" sz="1800">
              <a:solidFill>
                <a:schemeClr val="tx2"/>
              </a:solidFill>
            </a:endParaRPr>
          </a:p>
        </p:txBody>
      </p:sp>
    </p:spTree>
    <p:extLst>
      <p:ext uri="{BB962C8B-B14F-4D97-AF65-F5344CB8AC3E}">
        <p14:creationId xmlns:p14="http://schemas.microsoft.com/office/powerpoint/2010/main" val="3930567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68B7B62-A581-554B-8724-BEFEAF3056C9}"/>
              </a:ext>
            </a:extLst>
          </p:cNvPr>
          <p:cNvSpPr>
            <a:spLocks noGrp="1"/>
          </p:cNvSpPr>
          <p:nvPr>
            <p:ph type="title"/>
          </p:nvPr>
        </p:nvSpPr>
        <p:spPr>
          <a:xfrm>
            <a:off x="934872" y="982272"/>
            <a:ext cx="3388419" cy="4560970"/>
          </a:xfrm>
        </p:spPr>
        <p:txBody>
          <a:bodyPr>
            <a:normAutofit/>
          </a:bodyPr>
          <a:lstStyle/>
          <a:p>
            <a:r>
              <a:rPr lang="en-US" sz="4000" dirty="0">
                <a:solidFill>
                  <a:srgbClr val="FFFFFF"/>
                </a:solidFill>
              </a:rPr>
              <a:t>Page 155</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F1DC09A7-E6D8-BB43-8AD8-426EF86F5D42}"/>
              </a:ext>
            </a:extLst>
          </p:cNvPr>
          <p:cNvSpPr>
            <a:spLocks noGrp="1"/>
          </p:cNvSpPr>
          <p:nvPr>
            <p:ph idx="1"/>
          </p:nvPr>
        </p:nvSpPr>
        <p:spPr>
          <a:xfrm>
            <a:off x="5221862" y="1719618"/>
            <a:ext cx="5948831" cy="4334629"/>
          </a:xfrm>
        </p:spPr>
        <p:txBody>
          <a:bodyPr anchor="ctr">
            <a:normAutofit/>
          </a:bodyPr>
          <a:lstStyle/>
          <a:p>
            <a:pPr marL="0" indent="0" algn="ctr">
              <a:buNone/>
            </a:pPr>
            <a:endParaRPr lang="en-US" dirty="0">
              <a:solidFill>
                <a:srgbClr val="FEFFFF"/>
              </a:solidFill>
            </a:endParaRPr>
          </a:p>
          <a:p>
            <a:pPr marL="0" indent="0" algn="ctr">
              <a:buNone/>
            </a:pPr>
            <a:r>
              <a:rPr lang="en-US" dirty="0">
                <a:solidFill>
                  <a:srgbClr val="FEFFFF"/>
                </a:solidFill>
              </a:rPr>
              <a:t>“The one thing I have never been afraid of is standing before important people and speaking my mind. I represent women who may never have the opportunity to go to the United Nations or meet with the president. I’m never afraid to speak truth to power.”</a:t>
            </a:r>
          </a:p>
        </p:txBody>
      </p:sp>
    </p:spTree>
    <p:extLst>
      <p:ext uri="{BB962C8B-B14F-4D97-AF65-F5344CB8AC3E}">
        <p14:creationId xmlns:p14="http://schemas.microsoft.com/office/powerpoint/2010/main" val="17559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50AD4C-6AF3-49F8-94E1-DBCAFB394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sp>
        <p:nvSpPr>
          <p:cNvPr id="11" name="Freeform: Shape 10">
            <a:extLst>
              <a:ext uri="{FF2B5EF4-FFF2-40B4-BE49-F238E27FC236}">
                <a16:creationId xmlns:a16="http://schemas.microsoft.com/office/drawing/2014/main" id="{0ACBD85E-A404-45CB-B532-1039E479D4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DB1626B1-BAC7-4893-A5AC-6205976851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D64E9910-51FE-45BF-973D-9D2401FD3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4" descr="Thank you / Gracias - Sam Case Elementary School">
            <a:extLst>
              <a:ext uri="{FF2B5EF4-FFF2-40B4-BE49-F238E27FC236}">
                <a16:creationId xmlns:a16="http://schemas.microsoft.com/office/drawing/2014/main" id="{CBCADDDA-E971-5040-A203-8D058D96DAF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71655" y="847637"/>
            <a:ext cx="7248689" cy="3908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6514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D21898E-86C0-4C8A-A76C-DF33E844C8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9542" y="0"/>
            <a:ext cx="10432916" cy="6858000"/>
          </a:xfrm>
          <a:custGeom>
            <a:avLst/>
            <a:gdLst>
              <a:gd name="connsiteX0" fmla="*/ 1287962 w 10432916"/>
              <a:gd name="connsiteY0" fmla="*/ 0 h 6858000"/>
              <a:gd name="connsiteX1" fmla="*/ 9144956 w 10432916"/>
              <a:gd name="connsiteY1" fmla="*/ 0 h 6858000"/>
              <a:gd name="connsiteX2" fmla="*/ 9241731 w 10432916"/>
              <a:gd name="connsiteY2" fmla="*/ 111692 h 6858000"/>
              <a:gd name="connsiteX3" fmla="*/ 10432916 w 10432916"/>
              <a:gd name="connsiteY3" fmla="*/ 3429001 h 6858000"/>
              <a:gd name="connsiteX4" fmla="*/ 9241730 w 10432916"/>
              <a:gd name="connsiteY4" fmla="*/ 6746310 h 6858000"/>
              <a:gd name="connsiteX5" fmla="*/ 9144957 w 10432916"/>
              <a:gd name="connsiteY5" fmla="*/ 6858000 h 6858000"/>
              <a:gd name="connsiteX6" fmla="*/ 1287959 w 10432916"/>
              <a:gd name="connsiteY6" fmla="*/ 6858000 h 6858000"/>
              <a:gd name="connsiteX7" fmla="*/ 1191186 w 10432916"/>
              <a:gd name="connsiteY7" fmla="*/ 6746310 h 6858000"/>
              <a:gd name="connsiteX8" fmla="*/ 0 w 10432916"/>
              <a:gd name="connsiteY8" fmla="*/ 3429001 h 6858000"/>
              <a:gd name="connsiteX9" fmla="*/ 1191186 w 10432916"/>
              <a:gd name="connsiteY9" fmla="*/ 11169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432916" h="6858000">
                <a:moveTo>
                  <a:pt x="1287962" y="0"/>
                </a:moveTo>
                <a:lnTo>
                  <a:pt x="9144956" y="0"/>
                </a:lnTo>
                <a:lnTo>
                  <a:pt x="9241731" y="111692"/>
                </a:lnTo>
                <a:cubicBezTo>
                  <a:pt x="9985889" y="1013175"/>
                  <a:pt x="10432916" y="2168897"/>
                  <a:pt x="10432916" y="3429001"/>
                </a:cubicBezTo>
                <a:cubicBezTo>
                  <a:pt x="10432916" y="4689105"/>
                  <a:pt x="9985889" y="5844827"/>
                  <a:pt x="9241730" y="6746310"/>
                </a:cubicBezTo>
                <a:lnTo>
                  <a:pt x="9144957" y="6858000"/>
                </a:lnTo>
                <a:lnTo>
                  <a:pt x="1287959" y="6858000"/>
                </a:lnTo>
                <a:lnTo>
                  <a:pt x="1191186" y="6746310"/>
                </a:lnTo>
                <a:cubicBezTo>
                  <a:pt x="447027" y="5844827"/>
                  <a:pt x="0" y="4689105"/>
                  <a:pt x="0" y="3429001"/>
                </a:cubicBezTo>
                <a:cubicBezTo>
                  <a:pt x="0" y="2168897"/>
                  <a:pt x="447027" y="1013175"/>
                  <a:pt x="1191186" y="11169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5C8F04BD-D093-45D0-B54C-50FDB308B4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34942" y="0"/>
            <a:ext cx="9922116" cy="6858000"/>
          </a:xfrm>
          <a:custGeom>
            <a:avLst/>
            <a:gdLst>
              <a:gd name="connsiteX0" fmla="*/ 1378575 w 9922116"/>
              <a:gd name="connsiteY0" fmla="*/ 0 h 6858000"/>
              <a:gd name="connsiteX1" fmla="*/ 8543542 w 9922116"/>
              <a:gd name="connsiteY1" fmla="*/ 0 h 6858000"/>
              <a:gd name="connsiteX2" fmla="*/ 8633323 w 9922116"/>
              <a:gd name="connsiteY2" fmla="*/ 94145 h 6858000"/>
              <a:gd name="connsiteX3" fmla="*/ 9922116 w 9922116"/>
              <a:gd name="connsiteY3" fmla="*/ 3429001 h 6858000"/>
              <a:gd name="connsiteX4" fmla="*/ 8633323 w 9922116"/>
              <a:gd name="connsiteY4" fmla="*/ 6763858 h 6858000"/>
              <a:gd name="connsiteX5" fmla="*/ 8543544 w 9922116"/>
              <a:gd name="connsiteY5" fmla="*/ 6858000 h 6858000"/>
              <a:gd name="connsiteX6" fmla="*/ 1378573 w 9922116"/>
              <a:gd name="connsiteY6" fmla="*/ 6858000 h 6858000"/>
              <a:gd name="connsiteX7" fmla="*/ 1288793 w 9922116"/>
              <a:gd name="connsiteY7" fmla="*/ 6763858 h 6858000"/>
              <a:gd name="connsiteX8" fmla="*/ 0 w 9922116"/>
              <a:gd name="connsiteY8" fmla="*/ 3429001 h 6858000"/>
              <a:gd name="connsiteX9" fmla="*/ 1288793 w 9922116"/>
              <a:gd name="connsiteY9" fmla="*/ 941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22116" h="6858000">
                <a:moveTo>
                  <a:pt x="1378575" y="0"/>
                </a:moveTo>
                <a:lnTo>
                  <a:pt x="8543542" y="0"/>
                </a:lnTo>
                <a:lnTo>
                  <a:pt x="8633323" y="94145"/>
                </a:lnTo>
                <a:cubicBezTo>
                  <a:pt x="9434072" y="974941"/>
                  <a:pt x="9922116" y="2144991"/>
                  <a:pt x="9922116" y="3429001"/>
                </a:cubicBezTo>
                <a:cubicBezTo>
                  <a:pt x="9922116" y="4713011"/>
                  <a:pt x="9434072" y="5883061"/>
                  <a:pt x="8633323" y="6763858"/>
                </a:cubicBezTo>
                <a:lnTo>
                  <a:pt x="8543544" y="6858000"/>
                </a:lnTo>
                <a:lnTo>
                  <a:pt x="1378573" y="6858000"/>
                </a:lnTo>
                <a:lnTo>
                  <a:pt x="1288793" y="6763858"/>
                </a:lnTo>
                <a:cubicBezTo>
                  <a:pt x="488044" y="5883061"/>
                  <a:pt x="0" y="4713011"/>
                  <a:pt x="0" y="3429001"/>
                </a:cubicBezTo>
                <a:cubicBezTo>
                  <a:pt x="0" y="2144991"/>
                  <a:pt x="488044" y="974941"/>
                  <a:pt x="1288793" y="94145"/>
                </a:cubicBezTo>
                <a:close/>
              </a:path>
            </a:pathLst>
          </a:custGeom>
          <a:solidFill>
            <a:schemeClr val="bg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79BFD7-7FB4-8540-AB28-7F7B15D427DB}"/>
              </a:ext>
            </a:extLst>
          </p:cNvPr>
          <p:cNvSpPr>
            <a:spLocks noGrp="1"/>
          </p:cNvSpPr>
          <p:nvPr>
            <p:ph type="title"/>
          </p:nvPr>
        </p:nvSpPr>
        <p:spPr>
          <a:xfrm>
            <a:off x="2311147" y="365760"/>
            <a:ext cx="7569706" cy="1288238"/>
          </a:xfrm>
        </p:spPr>
        <p:txBody>
          <a:bodyPr anchor="ctr">
            <a:normAutofit/>
          </a:bodyPr>
          <a:lstStyle/>
          <a:p>
            <a:pPr algn="ctr"/>
            <a:r>
              <a:rPr lang="en-US" sz="4100" b="1" dirty="0">
                <a:latin typeface="+mn-lt"/>
              </a:rPr>
              <a:t>W.E.B. Du </a:t>
            </a:r>
            <a:r>
              <a:rPr lang="en-US" sz="4100" b="1" dirty="0" err="1">
                <a:latin typeface="+mn-lt"/>
              </a:rPr>
              <a:t>Bois</a:t>
            </a:r>
            <a:r>
              <a:rPr lang="en-US" sz="4100" b="1" dirty="0">
                <a:latin typeface="+mn-lt"/>
              </a:rPr>
              <a:t> </a:t>
            </a:r>
            <a:br>
              <a:rPr lang="en-US" sz="4100" b="1" dirty="0">
                <a:latin typeface="+mn-lt"/>
              </a:rPr>
            </a:br>
            <a:r>
              <a:rPr lang="en-US" sz="4100" b="1" dirty="0">
                <a:latin typeface="+mn-lt"/>
              </a:rPr>
              <a:t>“Give Us Grace” Page 159</a:t>
            </a:r>
          </a:p>
        </p:txBody>
      </p:sp>
      <p:sp>
        <p:nvSpPr>
          <p:cNvPr id="3" name="Content Placeholder 2">
            <a:extLst>
              <a:ext uri="{FF2B5EF4-FFF2-40B4-BE49-F238E27FC236}">
                <a16:creationId xmlns:a16="http://schemas.microsoft.com/office/drawing/2014/main" id="{CF96CE4F-CEC6-E046-A184-F494876AF86A}"/>
              </a:ext>
            </a:extLst>
          </p:cNvPr>
          <p:cNvSpPr>
            <a:spLocks noGrp="1"/>
          </p:cNvSpPr>
          <p:nvPr>
            <p:ph idx="1"/>
          </p:nvPr>
        </p:nvSpPr>
        <p:spPr>
          <a:xfrm>
            <a:off x="2165569" y="1956816"/>
            <a:ext cx="7860863" cy="4024884"/>
          </a:xfrm>
        </p:spPr>
        <p:txBody>
          <a:bodyPr anchor="t">
            <a:normAutofit/>
          </a:bodyPr>
          <a:lstStyle/>
          <a:p>
            <a:pPr marL="0" indent="0" algn="ctr">
              <a:buNone/>
            </a:pPr>
            <a:r>
              <a:rPr lang="en-US" b="1" dirty="0"/>
              <a:t>“Give us grace, O God, to dare to do the deed which we well know cries to be done. Let us not hesitate because of ease, or the words of men’s mouths, or our own lives. Mighty causes are calling us-the freeing of women, the training of children, the putting down of hate and murder and poverty-all these and more. But they call with voices that mean work and sacrifice and death. Mercifully grant us, O God, the spirit of Esther, that we say: I will go unto the King and if I perish, I perish.”</a:t>
            </a:r>
          </a:p>
        </p:txBody>
      </p:sp>
    </p:spTree>
    <p:extLst>
      <p:ext uri="{BB962C8B-B14F-4D97-AF65-F5344CB8AC3E}">
        <p14:creationId xmlns:p14="http://schemas.microsoft.com/office/powerpoint/2010/main" val="3823634773"/>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8055"/>
            <a:ext cx="9181081"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hapter 12: Trump Foreign Fiasco Festival May25-August 27">
            <a:extLst>
              <a:ext uri="{FF2B5EF4-FFF2-40B4-BE49-F238E27FC236}">
                <a16:creationId xmlns:a16="http://schemas.microsoft.com/office/drawing/2014/main" id="{D77B1ADA-307D-1049-8C85-29E263E807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557" r="-1" b="411"/>
          <a:stretch/>
        </p:blipFill>
        <p:spPr bwMode="auto">
          <a:xfrm>
            <a:off x="741023" y="731673"/>
            <a:ext cx="8621342" cy="5394653"/>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38" y="448055"/>
            <a:ext cx="1920339" cy="3801257"/>
          </a:xfrm>
          <a:prstGeom prst="rect">
            <a:avLst/>
          </a:prstGeom>
          <a:solidFill>
            <a:srgbClr val="4E6C8F"/>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5" name="Rectangle 7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12740" y="4419227"/>
            <a:ext cx="1920338" cy="1979852"/>
          </a:xfrm>
          <a:prstGeom prst="rect">
            <a:avLst/>
          </a:prstGeom>
          <a:solidFill>
            <a:schemeClr val="accent5">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Tree>
    <p:extLst>
      <p:ext uri="{BB962C8B-B14F-4D97-AF65-F5344CB8AC3E}">
        <p14:creationId xmlns:p14="http://schemas.microsoft.com/office/powerpoint/2010/main" val="1208898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C02C771-1CC7-204B-A051-4DCD0A05A49E}"/>
              </a:ext>
            </a:extLst>
          </p:cNvPr>
          <p:cNvSpPr>
            <a:spLocks noGrp="1"/>
          </p:cNvSpPr>
          <p:nvPr>
            <p:ph type="title"/>
          </p:nvPr>
        </p:nvSpPr>
        <p:spPr>
          <a:xfrm>
            <a:off x="777240" y="731519"/>
            <a:ext cx="2845191" cy="3237579"/>
          </a:xfrm>
        </p:spPr>
        <p:txBody>
          <a:bodyPr>
            <a:normAutofit/>
          </a:bodyPr>
          <a:lstStyle/>
          <a:p>
            <a:r>
              <a:rPr lang="en-US" sz="3800" b="1">
                <a:solidFill>
                  <a:srgbClr val="FFFFFF"/>
                </a:solidFill>
              </a:rPr>
              <a:t>Esther 5:1-5</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A3C204-12B1-074A-A581-D19F019A007B}"/>
              </a:ext>
            </a:extLst>
          </p:cNvPr>
          <p:cNvSpPr>
            <a:spLocks noGrp="1"/>
          </p:cNvSpPr>
          <p:nvPr>
            <p:ph idx="1"/>
          </p:nvPr>
        </p:nvSpPr>
        <p:spPr>
          <a:xfrm>
            <a:off x="4379709" y="686862"/>
            <a:ext cx="7037591" cy="5475129"/>
          </a:xfrm>
        </p:spPr>
        <p:txBody>
          <a:bodyPr anchor="ctr">
            <a:normAutofit/>
          </a:bodyPr>
          <a:lstStyle/>
          <a:p>
            <a:pPr marL="0" indent="0">
              <a:buNone/>
            </a:pPr>
            <a:endParaRPr lang="en-US" sz="2600" b="1" dirty="0"/>
          </a:p>
          <a:p>
            <a:pPr marL="0" indent="0">
              <a:buNone/>
            </a:pPr>
            <a:r>
              <a:rPr lang="en-US" sz="2600" b="1" dirty="0"/>
              <a:t>On the third day Esther put on her royal robes and stood in the inner court of the palace, in front of the king’s hall. The king was sitting on his royal throne in the hall, facing the entrance. </a:t>
            </a:r>
            <a:r>
              <a:rPr lang="en-US" sz="2600" b="1" baseline="30000" dirty="0"/>
              <a:t>2 </a:t>
            </a:r>
            <a:r>
              <a:rPr lang="en-US" sz="2600" b="1" dirty="0"/>
              <a:t>When he saw Queen Esther standing in the court, he was pleased with her and held out to her the gold scepter that was in his hand. So Esther approached and touched the tip of the scepter. </a:t>
            </a:r>
            <a:r>
              <a:rPr lang="en-US" sz="2600" b="1" baseline="30000" dirty="0"/>
              <a:t>3 </a:t>
            </a:r>
            <a:r>
              <a:rPr lang="en-US" sz="2600" b="1" dirty="0"/>
              <a:t>Then the king asked, “What is it, Queen Esther? What is your request? Even up to half the kingdom, it will be given you.”</a:t>
            </a:r>
          </a:p>
        </p:txBody>
      </p:sp>
    </p:spTree>
    <p:extLst>
      <p:ext uri="{BB962C8B-B14F-4D97-AF65-F5344CB8AC3E}">
        <p14:creationId xmlns:p14="http://schemas.microsoft.com/office/powerpoint/2010/main" val="24252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C02C771-1CC7-204B-A051-4DCD0A05A49E}"/>
              </a:ext>
            </a:extLst>
          </p:cNvPr>
          <p:cNvSpPr>
            <a:spLocks noGrp="1"/>
          </p:cNvSpPr>
          <p:nvPr>
            <p:ph type="title"/>
          </p:nvPr>
        </p:nvSpPr>
        <p:spPr>
          <a:xfrm>
            <a:off x="777240" y="731519"/>
            <a:ext cx="2845191" cy="3237579"/>
          </a:xfrm>
        </p:spPr>
        <p:txBody>
          <a:bodyPr>
            <a:normAutofit/>
          </a:bodyPr>
          <a:lstStyle/>
          <a:p>
            <a:r>
              <a:rPr lang="en-US" sz="3800" b="1">
                <a:solidFill>
                  <a:srgbClr val="FFFFFF"/>
                </a:solidFill>
              </a:rPr>
              <a:t>Esther 5:1-5</a:t>
            </a:r>
          </a:p>
        </p:txBody>
      </p:sp>
      <p:sp>
        <p:nvSpPr>
          <p:cNvPr id="21" name="Rectangle 20">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3" name="Rectangle 22">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9A3C204-12B1-074A-A581-D19F019A007B}"/>
              </a:ext>
            </a:extLst>
          </p:cNvPr>
          <p:cNvSpPr>
            <a:spLocks noGrp="1"/>
          </p:cNvSpPr>
          <p:nvPr>
            <p:ph idx="1"/>
          </p:nvPr>
        </p:nvSpPr>
        <p:spPr>
          <a:xfrm>
            <a:off x="4379709" y="686862"/>
            <a:ext cx="7037591" cy="5475129"/>
          </a:xfrm>
        </p:spPr>
        <p:txBody>
          <a:bodyPr anchor="ctr">
            <a:normAutofit/>
          </a:bodyPr>
          <a:lstStyle/>
          <a:p>
            <a:pPr marL="0" indent="0">
              <a:buNone/>
            </a:pPr>
            <a:r>
              <a:rPr lang="en-US" b="1" baseline="30000" dirty="0"/>
              <a:t>4 </a:t>
            </a:r>
            <a:r>
              <a:rPr lang="en-US" b="1" dirty="0"/>
              <a:t>“If it pleases the king,” replied Esther, “let the king, together with Haman, come today to a banquet I have prepared for him.”</a:t>
            </a:r>
          </a:p>
          <a:p>
            <a:pPr marL="0" indent="0">
              <a:buNone/>
            </a:pPr>
            <a:r>
              <a:rPr lang="en-US" b="1" baseline="30000" dirty="0"/>
              <a:t>5 </a:t>
            </a:r>
            <a:r>
              <a:rPr lang="en-US" b="1" dirty="0"/>
              <a:t>“Bring Haman at once,” the king said, “so that we may do what Esther asks.”</a:t>
            </a:r>
          </a:p>
          <a:p>
            <a:pPr marL="0" indent="0">
              <a:buNone/>
            </a:pPr>
            <a:r>
              <a:rPr lang="en-US" b="1" dirty="0"/>
              <a:t>So the king and Haman went to the banquet Esther had prepared.</a:t>
            </a:r>
          </a:p>
          <a:p>
            <a:pPr marL="0" indent="0">
              <a:buNone/>
            </a:pPr>
            <a:endParaRPr lang="en-US" sz="2600" b="1" dirty="0"/>
          </a:p>
        </p:txBody>
      </p:sp>
    </p:spTree>
    <p:extLst>
      <p:ext uri="{BB962C8B-B14F-4D97-AF65-F5344CB8AC3E}">
        <p14:creationId xmlns:p14="http://schemas.microsoft.com/office/powerpoint/2010/main" val="1034301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8B285D4D-F334-FB47-B910-A16B339E538C}"/>
              </a:ext>
            </a:extLst>
          </p:cNvPr>
          <p:cNvSpPr>
            <a:spLocks noGrp="1"/>
          </p:cNvSpPr>
          <p:nvPr>
            <p:ph type="title"/>
          </p:nvPr>
        </p:nvSpPr>
        <p:spPr>
          <a:xfrm>
            <a:off x="958506" y="800392"/>
            <a:ext cx="10264697" cy="1212102"/>
          </a:xfrm>
        </p:spPr>
        <p:txBody>
          <a:bodyPr>
            <a:normAutofit/>
          </a:bodyPr>
          <a:lstStyle/>
          <a:p>
            <a:pPr algn="ctr"/>
            <a:r>
              <a:rPr lang="en-US" sz="4000" b="1" dirty="0">
                <a:solidFill>
                  <a:srgbClr val="FFFFFF"/>
                </a:solidFill>
                <a:latin typeface="+mn-lt"/>
              </a:rPr>
              <a:t>Tikkun Olam </a:t>
            </a:r>
          </a:p>
        </p:txBody>
      </p:sp>
      <p:sp>
        <p:nvSpPr>
          <p:cNvPr id="3" name="Content Placeholder 2">
            <a:extLst>
              <a:ext uri="{FF2B5EF4-FFF2-40B4-BE49-F238E27FC236}">
                <a16:creationId xmlns:a16="http://schemas.microsoft.com/office/drawing/2014/main" id="{9BB2D517-3110-A44B-9C51-1C326C70963A}"/>
              </a:ext>
            </a:extLst>
          </p:cNvPr>
          <p:cNvSpPr>
            <a:spLocks noGrp="1"/>
          </p:cNvSpPr>
          <p:nvPr>
            <p:ph idx="1"/>
          </p:nvPr>
        </p:nvSpPr>
        <p:spPr>
          <a:xfrm>
            <a:off x="1367624" y="2490436"/>
            <a:ext cx="9708995" cy="3567173"/>
          </a:xfrm>
        </p:spPr>
        <p:txBody>
          <a:bodyPr anchor="ctr">
            <a:normAutofit/>
          </a:bodyPr>
          <a:lstStyle/>
          <a:p>
            <a:pPr marL="0" indent="0">
              <a:buNone/>
            </a:pPr>
            <a:r>
              <a:rPr lang="en-US" sz="3200" b="1" dirty="0"/>
              <a:t>Is interpreted as an aspiration for humanity to behave and act in partnership with God by taking steps to improve the state of the world through helping others.</a:t>
            </a:r>
          </a:p>
        </p:txBody>
      </p:sp>
    </p:spTree>
    <p:extLst>
      <p:ext uri="{BB962C8B-B14F-4D97-AF65-F5344CB8AC3E}">
        <p14:creationId xmlns:p14="http://schemas.microsoft.com/office/powerpoint/2010/main" val="38495149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B3B9DBC-97CC-4A18-B4A6-66E240292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4492644-1D84-449E-94E4-5FC5C873D3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27"/>
            <a:ext cx="12188952" cy="455189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0B47C34-E37E-7845-9C1C-34CA0564FBC8}"/>
              </a:ext>
            </a:extLst>
          </p:cNvPr>
          <p:cNvSpPr>
            <a:spLocks noGrp="1"/>
          </p:cNvSpPr>
          <p:nvPr>
            <p:ph type="ctrTitle"/>
          </p:nvPr>
        </p:nvSpPr>
        <p:spPr>
          <a:xfrm>
            <a:off x="795342" y="637953"/>
            <a:ext cx="8272458" cy="3189507"/>
          </a:xfrm>
        </p:spPr>
        <p:txBody>
          <a:bodyPr>
            <a:normAutofit/>
          </a:bodyPr>
          <a:lstStyle/>
          <a:p>
            <a:pPr algn="l"/>
            <a:r>
              <a:rPr lang="en-US" sz="5400" b="1" dirty="0">
                <a:solidFill>
                  <a:srgbClr val="FFFFFF"/>
                </a:solidFill>
                <a:latin typeface="+mn-lt"/>
              </a:rPr>
              <a:t>What thoughts, steps, or actions are you committed to that can repair the world?</a:t>
            </a:r>
          </a:p>
        </p:txBody>
      </p:sp>
      <p:sp>
        <p:nvSpPr>
          <p:cNvPr id="14" name="Freeform 6">
            <a:extLst>
              <a:ext uri="{FF2B5EF4-FFF2-40B4-BE49-F238E27FC236}">
                <a16:creationId xmlns:a16="http://schemas.microsoft.com/office/drawing/2014/main" id="{94EE1A74-DEBF-434E-8B5E-7AB296ECBE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7747" y="4208147"/>
            <a:ext cx="339126" cy="1938528"/>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7">
            <a:extLst>
              <a:ext uri="{FF2B5EF4-FFF2-40B4-BE49-F238E27FC236}">
                <a16:creationId xmlns:a16="http://schemas.microsoft.com/office/drawing/2014/main" id="{8C7C4D4B-92D9-4FA4-A294-749E8574F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728739" y="4098333"/>
            <a:ext cx="201857" cy="1874520"/>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8">
            <a:extLst>
              <a:ext uri="{FF2B5EF4-FFF2-40B4-BE49-F238E27FC236}">
                <a16:creationId xmlns:a16="http://schemas.microsoft.com/office/drawing/2014/main" id="{BADA3358-2A3F-41B0-A458-6FD1DB3AF9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48" y="4098334"/>
            <a:ext cx="893301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 name="Subtitle 4">
            <a:extLst>
              <a:ext uri="{FF2B5EF4-FFF2-40B4-BE49-F238E27FC236}">
                <a16:creationId xmlns:a16="http://schemas.microsoft.com/office/drawing/2014/main" id="{56596ED0-E34F-C446-A901-8D6300061D3E}"/>
              </a:ext>
            </a:extLst>
          </p:cNvPr>
          <p:cNvSpPr>
            <a:spLocks noGrp="1"/>
          </p:cNvSpPr>
          <p:nvPr>
            <p:ph type="subTitle" idx="1"/>
          </p:nvPr>
        </p:nvSpPr>
        <p:spPr>
          <a:xfrm>
            <a:off x="795342" y="4377268"/>
            <a:ext cx="7970903" cy="1280582"/>
          </a:xfrm>
        </p:spPr>
        <p:txBody>
          <a:bodyPr anchor="t">
            <a:normAutofit/>
          </a:bodyPr>
          <a:lstStyle/>
          <a:p>
            <a:pPr algn="l"/>
            <a:endParaRPr lang="en-US" sz="3200">
              <a:solidFill>
                <a:srgbClr val="FEFFFF"/>
              </a:solidFill>
            </a:endParaRPr>
          </a:p>
        </p:txBody>
      </p:sp>
      <p:sp>
        <p:nvSpPr>
          <p:cNvPr id="20" name="Rectangle 8">
            <a:extLst>
              <a:ext uri="{FF2B5EF4-FFF2-40B4-BE49-F238E27FC236}">
                <a16:creationId xmlns:a16="http://schemas.microsoft.com/office/drawing/2014/main" id="{E4737216-37B2-43AD-AB08-05BFCCEFC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066873" y="4377267"/>
            <a:ext cx="3122079" cy="177393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783277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4357" cy="4343400"/>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itle 3">
            <a:extLst>
              <a:ext uri="{FF2B5EF4-FFF2-40B4-BE49-F238E27FC236}">
                <a16:creationId xmlns:a16="http://schemas.microsoft.com/office/drawing/2014/main" id="{E0D73DAC-1A1E-C640-9489-8F5B915B77D5}"/>
              </a:ext>
            </a:extLst>
          </p:cNvPr>
          <p:cNvSpPr>
            <a:spLocks noGrp="1"/>
          </p:cNvSpPr>
          <p:nvPr>
            <p:ph type="ctrTitle"/>
          </p:nvPr>
        </p:nvSpPr>
        <p:spPr>
          <a:xfrm>
            <a:off x="1100669" y="1031353"/>
            <a:ext cx="7736255" cy="3181135"/>
          </a:xfrm>
        </p:spPr>
        <p:txBody>
          <a:bodyPr anchor="ctr">
            <a:normAutofit/>
          </a:bodyPr>
          <a:lstStyle/>
          <a:p>
            <a:pPr algn="l"/>
            <a:r>
              <a:rPr lang="en-US" sz="6600" b="1" dirty="0">
                <a:solidFill>
                  <a:srgbClr val="FFFFFF"/>
                </a:solidFill>
                <a:latin typeface="+mn-lt"/>
              </a:rPr>
              <a:t>“You don’t fix the world without personal risk.”</a:t>
            </a:r>
          </a:p>
        </p:txBody>
      </p:sp>
      <p:sp>
        <p:nvSpPr>
          <p:cNvPr id="12" name="Rectangle 11">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2102827"/>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199" y="4932939"/>
            <a:ext cx="11277601" cy="146614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Subtitle 4">
            <a:extLst>
              <a:ext uri="{FF2B5EF4-FFF2-40B4-BE49-F238E27FC236}">
                <a16:creationId xmlns:a16="http://schemas.microsoft.com/office/drawing/2014/main" id="{10A33603-0EC8-5141-855A-5202ED770BA5}"/>
              </a:ext>
            </a:extLst>
          </p:cNvPr>
          <p:cNvSpPr>
            <a:spLocks noGrp="1"/>
          </p:cNvSpPr>
          <p:nvPr>
            <p:ph type="subTitle" idx="1"/>
          </p:nvPr>
        </p:nvSpPr>
        <p:spPr>
          <a:xfrm>
            <a:off x="1100669" y="5184138"/>
            <a:ext cx="10008863" cy="963741"/>
          </a:xfrm>
        </p:spPr>
        <p:txBody>
          <a:bodyPr anchor="ctr">
            <a:normAutofit/>
          </a:bodyPr>
          <a:lstStyle/>
          <a:p>
            <a:pPr algn="l"/>
            <a:r>
              <a:rPr lang="en-US" sz="3200" b="1" dirty="0">
                <a:solidFill>
                  <a:schemeClr val="tx1">
                    <a:lumMod val="95000"/>
                    <a:lumOff val="5000"/>
                  </a:schemeClr>
                </a:solidFill>
              </a:rPr>
              <a:t>Page 164</a:t>
            </a:r>
          </a:p>
        </p:txBody>
      </p:sp>
      <p:sp>
        <p:nvSpPr>
          <p:cNvPr id="16" name="Rectangle 15">
            <a:extLst>
              <a:ext uri="{FF2B5EF4-FFF2-40B4-BE49-F238E27FC236}">
                <a16:creationId xmlns:a16="http://schemas.microsoft.com/office/drawing/2014/main" id="{42280AB2-77A5-4CB7-AF7D-1795CA8DC7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2728167"/>
            <a:ext cx="2115455" cy="206545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263087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400"/>
                                        <p:tgtEl>
                                          <p:spTgt spid="5">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4"/>
                                        </p:tgtEl>
                                        <p:attrNameLst>
                                          <p:attrName>style.visibility</p:attrName>
                                        </p:attrNameLst>
                                      </p:cBhvr>
                                      <p:to>
                                        <p:strVal val="visible"/>
                                      </p:to>
                                    </p:set>
                                    <p:animEffect transition="in" filter="fade">
                                      <p:cBhvr>
                                        <p:cTn id="10" dur="4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90A50E6-BBDD-B14C-8838-A4384441144D}"/>
              </a:ext>
            </a:extLst>
          </p:cNvPr>
          <p:cNvSpPr>
            <a:spLocks noGrp="1"/>
          </p:cNvSpPr>
          <p:nvPr>
            <p:ph type="title"/>
          </p:nvPr>
        </p:nvSpPr>
        <p:spPr>
          <a:xfrm>
            <a:off x="731520" y="731520"/>
            <a:ext cx="6089904" cy="1426464"/>
          </a:xfrm>
        </p:spPr>
        <p:txBody>
          <a:bodyPr>
            <a:normAutofit/>
          </a:bodyPr>
          <a:lstStyle/>
          <a:p>
            <a:r>
              <a:rPr lang="en-US">
                <a:solidFill>
                  <a:srgbClr val="FFFFFF"/>
                </a:solidFill>
              </a:rPr>
              <a:t>Page 173</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9B26465-2A49-F94F-8964-BF350F1EEDC4}"/>
              </a:ext>
            </a:extLst>
          </p:cNvPr>
          <p:cNvSpPr>
            <a:spLocks noGrp="1"/>
          </p:cNvSpPr>
          <p:nvPr>
            <p:ph idx="1"/>
          </p:nvPr>
        </p:nvSpPr>
        <p:spPr>
          <a:xfrm>
            <a:off x="789456" y="2798385"/>
            <a:ext cx="10597729" cy="3283260"/>
          </a:xfrm>
        </p:spPr>
        <p:txBody>
          <a:bodyPr anchor="ctr">
            <a:normAutofit/>
          </a:bodyPr>
          <a:lstStyle/>
          <a:p>
            <a:pPr marL="0" indent="0">
              <a:buNone/>
            </a:pPr>
            <a:r>
              <a:rPr lang="en-US" sz="4000" b="1" dirty="0"/>
              <a:t>“Fear is one of the persistent hound of hell that dog the footsteps of the poor, the dispossessed and the disinherited.”</a:t>
            </a:r>
          </a:p>
        </p:txBody>
      </p:sp>
    </p:spTree>
    <p:extLst>
      <p:ext uri="{BB962C8B-B14F-4D97-AF65-F5344CB8AC3E}">
        <p14:creationId xmlns:p14="http://schemas.microsoft.com/office/powerpoint/2010/main" val="2895178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1436BB-CF6B-3848-8C69-1C9356DC1413}"/>
              </a:ext>
            </a:extLst>
          </p:cNvPr>
          <p:cNvSpPr>
            <a:spLocks noGrp="1"/>
          </p:cNvSpPr>
          <p:nvPr>
            <p:ph type="title"/>
          </p:nvPr>
        </p:nvSpPr>
        <p:spPr>
          <a:xfrm>
            <a:off x="757450" y="521208"/>
            <a:ext cx="10754437" cy="1627632"/>
          </a:xfrm>
        </p:spPr>
        <p:txBody>
          <a:bodyPr>
            <a:normAutofit/>
          </a:bodyPr>
          <a:lstStyle/>
          <a:p>
            <a:r>
              <a:rPr lang="en-US" sz="4800" b="1">
                <a:solidFill>
                  <a:srgbClr val="FFFFFF"/>
                </a:solidFill>
                <a:latin typeface="+mn-lt"/>
              </a:rPr>
              <a:t>Esther 7:3-6</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E0CDA8E-7927-9140-BC6E-0C5CAC39D64D}"/>
              </a:ext>
            </a:extLst>
          </p:cNvPr>
          <p:cNvSpPr>
            <a:spLocks noGrp="1"/>
          </p:cNvSpPr>
          <p:nvPr>
            <p:ph idx="1"/>
          </p:nvPr>
        </p:nvSpPr>
        <p:spPr>
          <a:xfrm>
            <a:off x="757451" y="2776737"/>
            <a:ext cx="10754436" cy="3429234"/>
          </a:xfrm>
        </p:spPr>
        <p:txBody>
          <a:bodyPr anchor="ctr">
            <a:normAutofit/>
          </a:bodyPr>
          <a:lstStyle/>
          <a:p>
            <a:pPr marL="0" indent="0">
              <a:buNone/>
            </a:pPr>
            <a:endParaRPr lang="en-US" sz="3000" baseline="30000" dirty="0">
              <a:solidFill>
                <a:srgbClr val="FFFFFF"/>
              </a:solidFill>
            </a:endParaRPr>
          </a:p>
          <a:p>
            <a:pPr marL="0" indent="0">
              <a:buNone/>
            </a:pPr>
            <a:r>
              <a:rPr lang="en-US" sz="3000" baseline="30000" dirty="0">
                <a:solidFill>
                  <a:srgbClr val="FFFFFF"/>
                </a:solidFill>
              </a:rPr>
              <a:t>3 </a:t>
            </a:r>
            <a:r>
              <a:rPr lang="en-US" sz="3000" dirty="0">
                <a:solidFill>
                  <a:srgbClr val="FFFFFF"/>
                </a:solidFill>
              </a:rPr>
              <a:t>Then Queen Esther answered, “If I have found favor with you, Your Majesty, and if it pleases you, grant me my life—this is my petition. And spare my people—this is my request. </a:t>
            </a:r>
            <a:r>
              <a:rPr lang="en-US" sz="3000" baseline="30000" dirty="0">
                <a:solidFill>
                  <a:srgbClr val="FFFFFF"/>
                </a:solidFill>
              </a:rPr>
              <a:t>4 </a:t>
            </a:r>
            <a:r>
              <a:rPr lang="en-US" sz="3000" dirty="0">
                <a:solidFill>
                  <a:srgbClr val="FFFFFF"/>
                </a:solidFill>
              </a:rPr>
              <a:t>For I and my people have been sold to be destroyed, killed and annihilated. If we had merely been sold as male and female slaves, I would have kept quiet, because no such distress would justify disturbing the king.”</a:t>
            </a:r>
          </a:p>
        </p:txBody>
      </p:sp>
    </p:spTree>
    <p:extLst>
      <p:ext uri="{BB962C8B-B14F-4D97-AF65-F5344CB8AC3E}">
        <p14:creationId xmlns:p14="http://schemas.microsoft.com/office/powerpoint/2010/main" val="21507438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1"/>
            <a:ext cx="11542722" cy="1965960"/>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01436BB-CF6B-3848-8C69-1C9356DC1413}"/>
              </a:ext>
            </a:extLst>
          </p:cNvPr>
          <p:cNvSpPr>
            <a:spLocks noGrp="1"/>
          </p:cNvSpPr>
          <p:nvPr>
            <p:ph type="title"/>
          </p:nvPr>
        </p:nvSpPr>
        <p:spPr>
          <a:xfrm>
            <a:off x="757450" y="521208"/>
            <a:ext cx="10754437" cy="1627632"/>
          </a:xfrm>
        </p:spPr>
        <p:txBody>
          <a:bodyPr>
            <a:normAutofit/>
          </a:bodyPr>
          <a:lstStyle/>
          <a:p>
            <a:r>
              <a:rPr lang="en-US" sz="4800" b="1">
                <a:solidFill>
                  <a:srgbClr val="FFFFFF"/>
                </a:solidFill>
                <a:latin typeface="+mn-lt"/>
              </a:rPr>
              <a:t>Esther 7:3-6</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7" y="2447552"/>
            <a:ext cx="11542722" cy="408871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E0CDA8E-7927-9140-BC6E-0C5CAC39D64D}"/>
              </a:ext>
            </a:extLst>
          </p:cNvPr>
          <p:cNvSpPr>
            <a:spLocks noGrp="1"/>
          </p:cNvSpPr>
          <p:nvPr>
            <p:ph idx="1"/>
          </p:nvPr>
        </p:nvSpPr>
        <p:spPr>
          <a:xfrm>
            <a:off x="757451" y="2776737"/>
            <a:ext cx="10754436" cy="3429234"/>
          </a:xfrm>
        </p:spPr>
        <p:txBody>
          <a:bodyPr anchor="ctr">
            <a:normAutofit/>
          </a:bodyPr>
          <a:lstStyle/>
          <a:p>
            <a:pPr marL="0" indent="0">
              <a:buNone/>
            </a:pPr>
            <a:r>
              <a:rPr lang="en-US" sz="3200" b="1" baseline="30000" dirty="0">
                <a:solidFill>
                  <a:schemeClr val="bg1"/>
                </a:solidFill>
              </a:rPr>
              <a:t>5 </a:t>
            </a:r>
            <a:r>
              <a:rPr lang="en-US" sz="3200" b="1" dirty="0">
                <a:solidFill>
                  <a:schemeClr val="bg1"/>
                </a:solidFill>
              </a:rPr>
              <a:t>King Xerxes asked Queen Esther, “Who is he? Where is he—the man who has dared to do such a thing?” </a:t>
            </a:r>
            <a:r>
              <a:rPr lang="en-US" sz="3200" b="1" baseline="30000" dirty="0">
                <a:solidFill>
                  <a:schemeClr val="bg1"/>
                </a:solidFill>
              </a:rPr>
              <a:t>6 </a:t>
            </a:r>
            <a:r>
              <a:rPr lang="en-US" sz="3200" b="1" dirty="0">
                <a:solidFill>
                  <a:schemeClr val="bg1"/>
                </a:solidFill>
              </a:rPr>
              <a:t>Esther said, “An adversary and enemy! This vile Haman!” Then Haman was terrified before the king and queen.</a:t>
            </a:r>
          </a:p>
          <a:p>
            <a:pPr marL="0" indent="0">
              <a:buNone/>
            </a:pPr>
            <a:endParaRPr lang="en-US" sz="3000" baseline="30000" dirty="0">
              <a:solidFill>
                <a:srgbClr val="FFFFFF"/>
              </a:solidFill>
            </a:endParaRPr>
          </a:p>
        </p:txBody>
      </p:sp>
    </p:spTree>
    <p:extLst>
      <p:ext uri="{BB962C8B-B14F-4D97-AF65-F5344CB8AC3E}">
        <p14:creationId xmlns:p14="http://schemas.microsoft.com/office/powerpoint/2010/main" val="375075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p:nvPr/>
        </p:nvSpPr>
        <p:spPr>
          <a:xfrm>
            <a:off x="-1" y="0"/>
            <a:ext cx="5093209" cy="685800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1" name="Google Shape;121;p4"/>
          <p:cNvSpPr txBox="1">
            <a:spLocks noGrp="1"/>
          </p:cNvSpPr>
          <p:nvPr>
            <p:ph type="title"/>
          </p:nvPr>
        </p:nvSpPr>
        <p:spPr>
          <a:xfrm>
            <a:off x="524741" y="620392"/>
            <a:ext cx="3808268" cy="5504688"/>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6000"/>
              <a:buFont typeface="Calibri"/>
              <a:buNone/>
            </a:pPr>
            <a:r>
              <a:rPr lang="en-US" sz="6000">
                <a:solidFill>
                  <a:schemeClr val="lt1"/>
                </a:solidFill>
              </a:rPr>
              <a:t>Rules for our time together</a:t>
            </a:r>
            <a:endParaRPr/>
          </a:p>
        </p:txBody>
      </p:sp>
      <p:grpSp>
        <p:nvGrpSpPr>
          <p:cNvPr id="122" name="Google Shape;122;p4"/>
          <p:cNvGrpSpPr/>
          <p:nvPr/>
        </p:nvGrpSpPr>
        <p:grpSpPr>
          <a:xfrm>
            <a:off x="5468389" y="1373768"/>
            <a:ext cx="6263640" cy="3997935"/>
            <a:chOff x="0" y="753376"/>
            <a:chExt cx="6263640" cy="3997935"/>
          </a:xfrm>
        </p:grpSpPr>
        <p:sp>
          <p:nvSpPr>
            <p:cNvPr id="123" name="Google Shape;123;p4"/>
            <p:cNvSpPr/>
            <p:nvPr/>
          </p:nvSpPr>
          <p:spPr>
            <a:xfrm>
              <a:off x="0" y="753376"/>
              <a:ext cx="6263640" cy="1271205"/>
            </a:xfrm>
            <a:prstGeom prst="roundRect">
              <a:avLst>
                <a:gd name="adj" fmla="val 16667"/>
              </a:avLst>
            </a:prstGeom>
            <a:solidFill>
              <a:srgbClr val="59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txBox="1"/>
            <p:nvPr/>
          </p:nvSpPr>
          <p:spPr>
            <a:xfrm>
              <a:off x="62055" y="815431"/>
              <a:ext cx="6139530" cy="1147095"/>
            </a:xfrm>
            <a:prstGeom prst="rect">
              <a:avLst/>
            </a:prstGeom>
            <a:noFill/>
            <a:ln>
              <a:noFill/>
            </a:ln>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Respect is essential.</a:t>
              </a:r>
              <a:endParaRPr/>
            </a:p>
          </p:txBody>
        </p:sp>
        <p:sp>
          <p:nvSpPr>
            <p:cNvPr id="125" name="Google Shape;125;p4"/>
            <p:cNvSpPr/>
            <p:nvPr/>
          </p:nvSpPr>
          <p:spPr>
            <a:xfrm>
              <a:off x="0" y="2116741"/>
              <a:ext cx="6263640" cy="1271205"/>
            </a:xfrm>
            <a:prstGeom prst="roundRect">
              <a:avLst>
                <a:gd name="adj" fmla="val 16667"/>
              </a:avLst>
            </a:prstGeom>
            <a:solidFill>
              <a:srgbClr val="4CC38C"/>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txBox="1"/>
            <p:nvPr/>
          </p:nvSpPr>
          <p:spPr>
            <a:xfrm>
              <a:off x="62055" y="2178796"/>
              <a:ext cx="6139530" cy="1147095"/>
            </a:xfrm>
            <a:prstGeom prst="rect">
              <a:avLst/>
            </a:prstGeom>
            <a:noFill/>
            <a:ln>
              <a:noFill/>
            </a:ln>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Empathize don't antagonize.</a:t>
              </a:r>
              <a:endParaRPr/>
            </a:p>
          </p:txBody>
        </p:sp>
        <p:sp>
          <p:nvSpPr>
            <p:cNvPr id="127" name="Google Shape;127;p4"/>
            <p:cNvSpPr/>
            <p:nvPr/>
          </p:nvSpPr>
          <p:spPr>
            <a:xfrm>
              <a:off x="0" y="3480106"/>
              <a:ext cx="6263640" cy="1271205"/>
            </a:xfrm>
            <a:prstGeom prst="roundRect">
              <a:avLst>
                <a:gd name="adj" fmla="val 16667"/>
              </a:avLst>
            </a:prstGeom>
            <a:solidFill>
              <a:srgbClr val="6FAB46"/>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txBox="1"/>
            <p:nvPr/>
          </p:nvSpPr>
          <p:spPr>
            <a:xfrm>
              <a:off x="62055" y="3542161"/>
              <a:ext cx="6139530" cy="1147095"/>
            </a:xfrm>
            <a:prstGeom prst="rect">
              <a:avLst/>
            </a:prstGeom>
            <a:noFill/>
            <a:ln>
              <a:noFill/>
            </a:ln>
          </p:spPr>
          <p:txBody>
            <a:bodyPr spcFirstLastPara="1" wrap="square" lIns="121900" tIns="121900" rIns="121900" bIns="121900" anchor="ctr" anchorCtr="0">
              <a:noAutofit/>
            </a:bodyPr>
            <a:lstStyle/>
            <a:p>
              <a:pPr marL="0" marR="0" lvl="0" indent="0" algn="l" rtl="0">
                <a:lnSpc>
                  <a:spcPct val="90000"/>
                </a:lnSpc>
                <a:spcBef>
                  <a:spcPts val="0"/>
                </a:spcBef>
                <a:spcAft>
                  <a:spcPts val="0"/>
                </a:spcAft>
                <a:buClr>
                  <a:schemeClr val="lt1"/>
                </a:buClr>
                <a:buSzPts val="3200"/>
                <a:buFont typeface="Calibri"/>
                <a:buNone/>
              </a:pPr>
              <a:r>
                <a:rPr lang="en-US" sz="3200" b="0" i="0" u="none" strike="noStrike" cap="none">
                  <a:solidFill>
                    <a:schemeClr val="lt1"/>
                  </a:solidFill>
                  <a:latin typeface="Calibri"/>
                  <a:ea typeface="Calibri"/>
                  <a:cs typeface="Calibri"/>
                  <a:sym typeface="Calibri"/>
                </a:rPr>
                <a:t>Please use the “raise hand” feature if you have a comment or question.</a:t>
              </a:r>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Bravery Quotes | Bravery Sayings | Bravery Picture Quotes">
            <a:extLst>
              <a:ext uri="{FF2B5EF4-FFF2-40B4-BE49-F238E27FC236}">
                <a16:creationId xmlns:a16="http://schemas.microsoft.com/office/drawing/2014/main" id="{B8F14BE6-A52A-C94A-8459-01C1D97F67A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985959" y="643467"/>
            <a:ext cx="4220082" cy="5571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70238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Desmond Tutu Quotes on Belonging - BukRate">
            <a:extLst>
              <a:ext uri="{FF2B5EF4-FFF2-40B4-BE49-F238E27FC236}">
                <a16:creationId xmlns:a16="http://schemas.microsoft.com/office/drawing/2014/main" id="{A004DAB4-2520-CF48-B918-2C432FBC5BEA}"/>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1241" r="1871" b="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015C09-BCE0-1646-BA7A-E83541CF571D}"/>
              </a:ext>
            </a:extLst>
          </p:cNvPr>
          <p:cNvSpPr>
            <a:spLocks noGrp="1"/>
          </p:cNvSpPr>
          <p:nvPr>
            <p:ph type="title"/>
          </p:nvPr>
        </p:nvSpPr>
        <p:spPr>
          <a:xfrm>
            <a:off x="523875" y="5317240"/>
            <a:ext cx="11210925" cy="744836"/>
          </a:xfrm>
        </p:spPr>
        <p:txBody>
          <a:bodyPr vert="horz" lIns="91440" tIns="45720" rIns="91440" bIns="45720" rtlCol="0" anchor="ctr">
            <a:normAutofit/>
          </a:bodyPr>
          <a:lstStyle/>
          <a:p>
            <a:pPr algn="ctr"/>
            <a:r>
              <a:rPr lang="en-US" sz="3600" b="1" dirty="0">
                <a:solidFill>
                  <a:schemeClr val="tx1">
                    <a:lumMod val="85000"/>
                    <a:lumOff val="15000"/>
                  </a:schemeClr>
                </a:solidFill>
              </a:rPr>
              <a:t>Ubuntu means humanity to others</a:t>
            </a:r>
          </a:p>
        </p:txBody>
      </p:sp>
      <p:cxnSp>
        <p:nvCxnSpPr>
          <p:cNvPr id="73" name="Straight Connector 7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427FF418-9DE4-5A47-A556-899A150FEF94}"/>
                  </a:ext>
                </a:extLst>
              </p14:cNvPr>
              <p14:cNvContentPartPr/>
              <p14:nvPr/>
            </p14:nvContentPartPr>
            <p14:xfrm>
              <a:off x="9774022" y="485347"/>
              <a:ext cx="360" cy="360"/>
            </p14:xfrm>
          </p:contentPart>
        </mc:Choice>
        <mc:Fallback>
          <p:pic>
            <p:nvPicPr>
              <p:cNvPr id="4" name="Ink 3">
                <a:extLst>
                  <a:ext uri="{FF2B5EF4-FFF2-40B4-BE49-F238E27FC236}">
                    <a16:creationId xmlns:a16="http://schemas.microsoft.com/office/drawing/2014/main" id="{427FF418-9DE4-5A47-A556-899A150FEF94}"/>
                  </a:ext>
                </a:extLst>
              </p:cNvPr>
              <p:cNvPicPr/>
              <p:nvPr/>
            </p:nvPicPr>
            <p:blipFill>
              <a:blip r:embed="rId4"/>
              <a:stretch>
                <a:fillRect/>
              </a:stretch>
            </p:blipFill>
            <p:spPr>
              <a:xfrm>
                <a:off x="9765022" y="476347"/>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4011352E-0AC8-0F4A-82DF-B2790790A240}"/>
                  </a:ext>
                </a:extLst>
              </p14:cNvPr>
              <p14:cNvContentPartPr/>
              <p14:nvPr/>
            </p14:nvContentPartPr>
            <p14:xfrm>
              <a:off x="9774022" y="485347"/>
              <a:ext cx="1545120" cy="110880"/>
            </p14:xfrm>
          </p:contentPart>
        </mc:Choice>
        <mc:Fallback>
          <p:pic>
            <p:nvPicPr>
              <p:cNvPr id="5" name="Ink 4">
                <a:extLst>
                  <a:ext uri="{FF2B5EF4-FFF2-40B4-BE49-F238E27FC236}">
                    <a16:creationId xmlns:a16="http://schemas.microsoft.com/office/drawing/2014/main" id="{4011352E-0AC8-0F4A-82DF-B2790790A240}"/>
                  </a:ext>
                </a:extLst>
              </p:cNvPr>
              <p:cNvPicPr/>
              <p:nvPr/>
            </p:nvPicPr>
            <p:blipFill>
              <a:blip r:embed="rId6"/>
              <a:stretch>
                <a:fillRect/>
              </a:stretch>
            </p:blipFill>
            <p:spPr>
              <a:xfrm>
                <a:off x="9765022" y="476347"/>
                <a:ext cx="156276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 name="Ink 5">
                <a:extLst>
                  <a:ext uri="{FF2B5EF4-FFF2-40B4-BE49-F238E27FC236}">
                    <a16:creationId xmlns:a16="http://schemas.microsoft.com/office/drawing/2014/main" id="{6CBFDB6A-66B4-ED42-AB1F-343A6FEEB6B1}"/>
                  </a:ext>
                </a:extLst>
              </p14:cNvPr>
              <p14:cNvContentPartPr/>
              <p14:nvPr/>
            </p14:nvContentPartPr>
            <p14:xfrm>
              <a:off x="9789862" y="589027"/>
              <a:ext cx="1391760" cy="101520"/>
            </p14:xfrm>
          </p:contentPart>
        </mc:Choice>
        <mc:Fallback>
          <p:pic>
            <p:nvPicPr>
              <p:cNvPr id="6" name="Ink 5">
                <a:extLst>
                  <a:ext uri="{FF2B5EF4-FFF2-40B4-BE49-F238E27FC236}">
                    <a16:creationId xmlns:a16="http://schemas.microsoft.com/office/drawing/2014/main" id="{6CBFDB6A-66B4-ED42-AB1F-343A6FEEB6B1}"/>
                  </a:ext>
                </a:extLst>
              </p:cNvPr>
              <p:cNvPicPr/>
              <p:nvPr/>
            </p:nvPicPr>
            <p:blipFill>
              <a:blip r:embed="rId8"/>
              <a:stretch>
                <a:fillRect/>
              </a:stretch>
            </p:blipFill>
            <p:spPr>
              <a:xfrm>
                <a:off x="9726862" y="526027"/>
                <a:ext cx="1517400" cy="2271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 name="Ink 6">
                <a:extLst>
                  <a:ext uri="{FF2B5EF4-FFF2-40B4-BE49-F238E27FC236}">
                    <a16:creationId xmlns:a16="http://schemas.microsoft.com/office/drawing/2014/main" id="{43383FF4-93EF-AB46-9C70-E696B997535E}"/>
                  </a:ext>
                </a:extLst>
              </p14:cNvPr>
              <p14:cNvContentPartPr/>
              <p14:nvPr/>
            </p14:nvContentPartPr>
            <p14:xfrm>
              <a:off x="9824422" y="520627"/>
              <a:ext cx="778680" cy="92160"/>
            </p14:xfrm>
          </p:contentPart>
        </mc:Choice>
        <mc:Fallback>
          <p:pic>
            <p:nvPicPr>
              <p:cNvPr id="7" name="Ink 6">
                <a:extLst>
                  <a:ext uri="{FF2B5EF4-FFF2-40B4-BE49-F238E27FC236}">
                    <a16:creationId xmlns:a16="http://schemas.microsoft.com/office/drawing/2014/main" id="{43383FF4-93EF-AB46-9C70-E696B997535E}"/>
                  </a:ext>
                </a:extLst>
              </p:cNvPr>
              <p:cNvPicPr/>
              <p:nvPr/>
            </p:nvPicPr>
            <p:blipFill>
              <a:blip r:embed="rId10"/>
              <a:stretch>
                <a:fillRect/>
              </a:stretch>
            </p:blipFill>
            <p:spPr>
              <a:xfrm>
                <a:off x="9761782" y="457627"/>
                <a:ext cx="904320" cy="2178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Ink 7">
                <a:extLst>
                  <a:ext uri="{FF2B5EF4-FFF2-40B4-BE49-F238E27FC236}">
                    <a16:creationId xmlns:a16="http://schemas.microsoft.com/office/drawing/2014/main" id="{4FA3AEF6-E6A6-CC4D-9CD4-C6260428419D}"/>
                  </a:ext>
                </a:extLst>
              </p14:cNvPr>
              <p14:cNvContentPartPr/>
              <p14:nvPr/>
            </p14:nvContentPartPr>
            <p14:xfrm>
              <a:off x="9838102" y="426667"/>
              <a:ext cx="968400" cy="31680"/>
            </p14:xfrm>
          </p:contentPart>
        </mc:Choice>
        <mc:Fallback>
          <p:pic>
            <p:nvPicPr>
              <p:cNvPr id="8" name="Ink 7">
                <a:extLst>
                  <a:ext uri="{FF2B5EF4-FFF2-40B4-BE49-F238E27FC236}">
                    <a16:creationId xmlns:a16="http://schemas.microsoft.com/office/drawing/2014/main" id="{4FA3AEF6-E6A6-CC4D-9CD4-C6260428419D}"/>
                  </a:ext>
                </a:extLst>
              </p:cNvPr>
              <p:cNvPicPr/>
              <p:nvPr/>
            </p:nvPicPr>
            <p:blipFill>
              <a:blip r:embed="rId12"/>
              <a:stretch>
                <a:fillRect/>
              </a:stretch>
            </p:blipFill>
            <p:spPr>
              <a:xfrm>
                <a:off x="9775462" y="364027"/>
                <a:ext cx="1094040" cy="157320"/>
              </a:xfrm>
              <a:prstGeom prst="rect">
                <a:avLst/>
              </a:prstGeom>
            </p:spPr>
          </p:pic>
        </mc:Fallback>
      </mc:AlternateContent>
      <p:grpSp>
        <p:nvGrpSpPr>
          <p:cNvPr id="11" name="Group 10">
            <a:extLst>
              <a:ext uri="{FF2B5EF4-FFF2-40B4-BE49-F238E27FC236}">
                <a16:creationId xmlns:a16="http://schemas.microsoft.com/office/drawing/2014/main" id="{539E7C8D-B3BC-8D43-9D88-5EBAF17E9E4D}"/>
              </a:ext>
            </a:extLst>
          </p:cNvPr>
          <p:cNvGrpSpPr/>
          <p:nvPr/>
        </p:nvGrpSpPr>
        <p:grpSpPr>
          <a:xfrm>
            <a:off x="10806142" y="458347"/>
            <a:ext cx="1021320" cy="101520"/>
            <a:chOff x="10806142" y="458347"/>
            <a:chExt cx="1021320" cy="101520"/>
          </a:xfrm>
        </p:grpSpPr>
        <mc:AlternateContent xmlns:mc="http://schemas.openxmlformats.org/markup-compatibility/2006">
          <mc:Choice xmlns:p14="http://schemas.microsoft.com/office/powerpoint/2010/main" Requires="p14">
            <p:contentPart p14:bwMode="auto" r:id="rId13">
              <p14:nvContentPartPr>
                <p14:cNvPr id="9" name="Ink 8">
                  <a:extLst>
                    <a:ext uri="{FF2B5EF4-FFF2-40B4-BE49-F238E27FC236}">
                      <a16:creationId xmlns:a16="http://schemas.microsoft.com/office/drawing/2014/main" id="{E61C2797-7B57-DF42-AE4B-4F9513600294}"/>
                    </a:ext>
                  </a:extLst>
                </p14:cNvPr>
                <p14:cNvContentPartPr/>
                <p14:nvPr/>
              </p14:nvContentPartPr>
              <p14:xfrm>
                <a:off x="10806142" y="458347"/>
                <a:ext cx="1021320" cy="69120"/>
              </p14:xfrm>
            </p:contentPart>
          </mc:Choice>
          <mc:Fallback>
            <p:pic>
              <p:nvPicPr>
                <p:cNvPr id="9" name="Ink 8">
                  <a:extLst>
                    <a:ext uri="{FF2B5EF4-FFF2-40B4-BE49-F238E27FC236}">
                      <a16:creationId xmlns:a16="http://schemas.microsoft.com/office/drawing/2014/main" id="{E61C2797-7B57-DF42-AE4B-4F9513600294}"/>
                    </a:ext>
                  </a:extLst>
                </p:cNvPr>
                <p:cNvPicPr/>
                <p:nvPr/>
              </p:nvPicPr>
              <p:blipFill>
                <a:blip r:embed="rId14"/>
                <a:stretch>
                  <a:fillRect/>
                </a:stretch>
              </p:blipFill>
              <p:spPr>
                <a:xfrm>
                  <a:off x="10743142" y="395347"/>
                  <a:ext cx="114696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0" name="Ink 9">
                  <a:extLst>
                    <a:ext uri="{FF2B5EF4-FFF2-40B4-BE49-F238E27FC236}">
                      <a16:creationId xmlns:a16="http://schemas.microsoft.com/office/drawing/2014/main" id="{BCC24B32-DB32-DC4D-ABE7-29CCDBB34508}"/>
                    </a:ext>
                  </a:extLst>
                </p14:cNvPr>
                <p14:cNvContentPartPr/>
                <p14:nvPr/>
              </p14:nvContentPartPr>
              <p14:xfrm>
                <a:off x="11126542" y="551947"/>
                <a:ext cx="538920" cy="7920"/>
              </p14:xfrm>
            </p:contentPart>
          </mc:Choice>
          <mc:Fallback>
            <p:pic>
              <p:nvPicPr>
                <p:cNvPr id="10" name="Ink 9">
                  <a:extLst>
                    <a:ext uri="{FF2B5EF4-FFF2-40B4-BE49-F238E27FC236}">
                      <a16:creationId xmlns:a16="http://schemas.microsoft.com/office/drawing/2014/main" id="{BCC24B32-DB32-DC4D-ABE7-29CCDBB34508}"/>
                    </a:ext>
                  </a:extLst>
                </p:cNvPr>
                <p:cNvPicPr/>
                <p:nvPr/>
              </p:nvPicPr>
              <p:blipFill>
                <a:blip r:embed="rId16"/>
                <a:stretch>
                  <a:fillRect/>
                </a:stretch>
              </p:blipFill>
              <p:spPr>
                <a:xfrm>
                  <a:off x="11063902" y="489307"/>
                  <a:ext cx="664560" cy="133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7">
            <p14:nvContentPartPr>
              <p14:cNvPr id="12" name="Ink 11">
                <a:extLst>
                  <a:ext uri="{FF2B5EF4-FFF2-40B4-BE49-F238E27FC236}">
                    <a16:creationId xmlns:a16="http://schemas.microsoft.com/office/drawing/2014/main" id="{D88F041D-4EEB-4B49-B7DE-8082524C939A}"/>
                  </a:ext>
                </a:extLst>
              </p14:cNvPr>
              <p14:cNvContentPartPr/>
              <p14:nvPr/>
            </p14:nvContentPartPr>
            <p14:xfrm>
              <a:off x="11264422" y="655627"/>
              <a:ext cx="531720" cy="4320"/>
            </p14:xfrm>
          </p:contentPart>
        </mc:Choice>
        <mc:Fallback>
          <p:pic>
            <p:nvPicPr>
              <p:cNvPr id="12" name="Ink 11">
                <a:extLst>
                  <a:ext uri="{FF2B5EF4-FFF2-40B4-BE49-F238E27FC236}">
                    <a16:creationId xmlns:a16="http://schemas.microsoft.com/office/drawing/2014/main" id="{D88F041D-4EEB-4B49-B7DE-8082524C939A}"/>
                  </a:ext>
                </a:extLst>
              </p:cNvPr>
              <p:cNvPicPr/>
              <p:nvPr/>
            </p:nvPicPr>
            <p:blipFill>
              <a:blip r:embed="rId18"/>
              <a:stretch>
                <a:fillRect/>
              </a:stretch>
            </p:blipFill>
            <p:spPr>
              <a:xfrm>
                <a:off x="11201782" y="592627"/>
                <a:ext cx="65736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6" name="Ink 15">
                <a:extLst>
                  <a:ext uri="{FF2B5EF4-FFF2-40B4-BE49-F238E27FC236}">
                    <a16:creationId xmlns:a16="http://schemas.microsoft.com/office/drawing/2014/main" id="{2F61C44D-C3DF-0348-B2F1-D56AC1347092}"/>
                  </a:ext>
                </a:extLst>
              </p14:cNvPr>
              <p14:cNvContentPartPr/>
              <p14:nvPr/>
            </p14:nvContentPartPr>
            <p14:xfrm>
              <a:off x="9848542" y="311827"/>
              <a:ext cx="2008440" cy="68760"/>
            </p14:xfrm>
          </p:contentPart>
        </mc:Choice>
        <mc:Fallback>
          <p:pic>
            <p:nvPicPr>
              <p:cNvPr id="16" name="Ink 15">
                <a:extLst>
                  <a:ext uri="{FF2B5EF4-FFF2-40B4-BE49-F238E27FC236}">
                    <a16:creationId xmlns:a16="http://schemas.microsoft.com/office/drawing/2014/main" id="{2F61C44D-C3DF-0348-B2F1-D56AC1347092}"/>
                  </a:ext>
                </a:extLst>
              </p:cNvPr>
              <p:cNvPicPr/>
              <p:nvPr/>
            </p:nvPicPr>
            <p:blipFill>
              <a:blip r:embed="rId20"/>
              <a:stretch>
                <a:fillRect/>
              </a:stretch>
            </p:blipFill>
            <p:spPr>
              <a:xfrm>
                <a:off x="9785902" y="249187"/>
                <a:ext cx="2134080" cy="194400"/>
              </a:xfrm>
              <a:prstGeom prst="rect">
                <a:avLst/>
              </a:prstGeom>
            </p:spPr>
          </p:pic>
        </mc:Fallback>
      </mc:AlternateContent>
      <p:grpSp>
        <p:nvGrpSpPr>
          <p:cNvPr id="18" name="Group 17">
            <a:extLst>
              <a:ext uri="{FF2B5EF4-FFF2-40B4-BE49-F238E27FC236}">
                <a16:creationId xmlns:a16="http://schemas.microsoft.com/office/drawing/2014/main" id="{B911DAC0-C7DE-4941-836A-37189FD30B95}"/>
              </a:ext>
            </a:extLst>
          </p:cNvPr>
          <p:cNvGrpSpPr/>
          <p:nvPr/>
        </p:nvGrpSpPr>
        <p:grpSpPr>
          <a:xfrm>
            <a:off x="9819382" y="659947"/>
            <a:ext cx="2075040" cy="142200"/>
            <a:chOff x="9819382" y="659947"/>
            <a:chExt cx="2075040" cy="142200"/>
          </a:xfrm>
        </p:grpSpPr>
        <mc:AlternateContent xmlns:mc="http://schemas.openxmlformats.org/markup-compatibility/2006">
          <mc:Choice xmlns:p14="http://schemas.microsoft.com/office/powerpoint/2010/main" Requires="p14">
            <p:contentPart p14:bwMode="auto" r:id="rId21">
              <p14:nvContentPartPr>
                <p14:cNvPr id="13" name="Ink 12">
                  <a:extLst>
                    <a:ext uri="{FF2B5EF4-FFF2-40B4-BE49-F238E27FC236}">
                      <a16:creationId xmlns:a16="http://schemas.microsoft.com/office/drawing/2014/main" id="{C5003DCE-D2FD-8E49-A6F7-DC4162E1DAA8}"/>
                    </a:ext>
                  </a:extLst>
                </p14:cNvPr>
                <p14:cNvContentPartPr/>
                <p14:nvPr/>
              </p14:nvContentPartPr>
              <p14:xfrm>
                <a:off x="9819382" y="659947"/>
                <a:ext cx="1115280" cy="61560"/>
              </p14:xfrm>
            </p:contentPart>
          </mc:Choice>
          <mc:Fallback>
            <p:pic>
              <p:nvPicPr>
                <p:cNvPr id="13" name="Ink 12">
                  <a:extLst>
                    <a:ext uri="{FF2B5EF4-FFF2-40B4-BE49-F238E27FC236}">
                      <a16:creationId xmlns:a16="http://schemas.microsoft.com/office/drawing/2014/main" id="{C5003DCE-D2FD-8E49-A6F7-DC4162E1DAA8}"/>
                    </a:ext>
                  </a:extLst>
                </p:cNvPr>
                <p:cNvPicPr/>
                <p:nvPr/>
              </p:nvPicPr>
              <p:blipFill>
                <a:blip r:embed="rId22"/>
                <a:stretch>
                  <a:fillRect/>
                </a:stretch>
              </p:blipFill>
              <p:spPr>
                <a:xfrm>
                  <a:off x="9756382" y="597307"/>
                  <a:ext cx="1240920" cy="18720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4" name="Ink 13">
                  <a:extLst>
                    <a:ext uri="{FF2B5EF4-FFF2-40B4-BE49-F238E27FC236}">
                      <a16:creationId xmlns:a16="http://schemas.microsoft.com/office/drawing/2014/main" id="{338F8042-73C2-5644-9DE3-5734F95A8E69}"/>
                    </a:ext>
                  </a:extLst>
                </p14:cNvPr>
                <p14:cNvContentPartPr/>
                <p14:nvPr/>
              </p14:nvContentPartPr>
              <p14:xfrm>
                <a:off x="10933942" y="659947"/>
                <a:ext cx="821520" cy="19440"/>
              </p14:xfrm>
            </p:contentPart>
          </mc:Choice>
          <mc:Fallback>
            <p:pic>
              <p:nvPicPr>
                <p:cNvPr id="14" name="Ink 13">
                  <a:extLst>
                    <a:ext uri="{FF2B5EF4-FFF2-40B4-BE49-F238E27FC236}">
                      <a16:creationId xmlns:a16="http://schemas.microsoft.com/office/drawing/2014/main" id="{338F8042-73C2-5644-9DE3-5734F95A8E69}"/>
                    </a:ext>
                  </a:extLst>
                </p:cNvPr>
                <p:cNvPicPr/>
                <p:nvPr/>
              </p:nvPicPr>
              <p:blipFill>
                <a:blip r:embed="rId24"/>
                <a:stretch>
                  <a:fillRect/>
                </a:stretch>
              </p:blipFill>
              <p:spPr>
                <a:xfrm>
                  <a:off x="10871302" y="597307"/>
                  <a:ext cx="94716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7" name="Ink 16">
                  <a:extLst>
                    <a:ext uri="{FF2B5EF4-FFF2-40B4-BE49-F238E27FC236}">
                      <a16:creationId xmlns:a16="http://schemas.microsoft.com/office/drawing/2014/main" id="{B79DF85B-F138-EA4E-83B0-79BA3EA57D52}"/>
                    </a:ext>
                  </a:extLst>
                </p14:cNvPr>
                <p14:cNvContentPartPr/>
                <p14:nvPr/>
              </p14:nvContentPartPr>
              <p14:xfrm>
                <a:off x="9891022" y="726907"/>
                <a:ext cx="2003400" cy="75240"/>
              </p14:xfrm>
            </p:contentPart>
          </mc:Choice>
          <mc:Fallback>
            <p:pic>
              <p:nvPicPr>
                <p:cNvPr id="17" name="Ink 16">
                  <a:extLst>
                    <a:ext uri="{FF2B5EF4-FFF2-40B4-BE49-F238E27FC236}">
                      <a16:creationId xmlns:a16="http://schemas.microsoft.com/office/drawing/2014/main" id="{B79DF85B-F138-EA4E-83B0-79BA3EA57D52}"/>
                    </a:ext>
                  </a:extLst>
                </p:cNvPr>
                <p:cNvPicPr/>
                <p:nvPr/>
              </p:nvPicPr>
              <p:blipFill>
                <a:blip r:embed="rId26"/>
                <a:stretch>
                  <a:fillRect/>
                </a:stretch>
              </p:blipFill>
              <p:spPr>
                <a:xfrm>
                  <a:off x="9828022" y="664267"/>
                  <a:ext cx="2129040" cy="200880"/>
                </a:xfrm>
                <a:prstGeom prst="rect">
                  <a:avLst/>
                </a:prstGeom>
              </p:spPr>
            </p:pic>
          </mc:Fallback>
        </mc:AlternateContent>
      </p:grpSp>
    </p:spTree>
    <p:extLst>
      <p:ext uri="{BB962C8B-B14F-4D97-AF65-F5344CB8AC3E}">
        <p14:creationId xmlns:p14="http://schemas.microsoft.com/office/powerpoint/2010/main" val="1729099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FB9475-EC71-5C4F-B93C-84BA399EABC7}"/>
              </a:ext>
            </a:extLst>
          </p:cNvPr>
          <p:cNvSpPr>
            <a:spLocks noGrp="1"/>
          </p:cNvSpPr>
          <p:nvPr>
            <p:ph type="title"/>
          </p:nvPr>
        </p:nvSpPr>
        <p:spPr>
          <a:xfrm>
            <a:off x="686834" y="1153572"/>
            <a:ext cx="3200400" cy="4461163"/>
          </a:xfrm>
        </p:spPr>
        <p:txBody>
          <a:bodyPr>
            <a:normAutofit/>
          </a:bodyPr>
          <a:lstStyle/>
          <a:p>
            <a:r>
              <a:rPr lang="en-US" b="1">
                <a:solidFill>
                  <a:srgbClr val="FFFFFF"/>
                </a:solidFill>
                <a:latin typeface="+mn-lt"/>
              </a:rPr>
              <a:t>Father Robert Schreiter accurately states,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477920D-A753-CE4D-AE53-FB79CFDEE8BB}"/>
              </a:ext>
            </a:extLst>
          </p:cNvPr>
          <p:cNvSpPr>
            <a:spLocks noGrp="1"/>
          </p:cNvSpPr>
          <p:nvPr>
            <p:ph idx="1"/>
          </p:nvPr>
        </p:nvSpPr>
        <p:spPr>
          <a:xfrm>
            <a:off x="4447308" y="591344"/>
            <a:ext cx="6906491" cy="5585619"/>
          </a:xfrm>
        </p:spPr>
        <p:txBody>
          <a:bodyPr anchor="ctr">
            <a:normAutofit/>
          </a:bodyPr>
          <a:lstStyle/>
          <a:p>
            <a:endParaRPr lang="en-US" sz="3600" dirty="0"/>
          </a:p>
          <a:p>
            <a:r>
              <a:rPr lang="en-US" sz="3600" b="1" dirty="0"/>
              <a:t>“Reconciliation makes of both victim and oppressor a new creation.”</a:t>
            </a:r>
          </a:p>
        </p:txBody>
      </p:sp>
    </p:spTree>
    <p:extLst>
      <p:ext uri="{BB962C8B-B14F-4D97-AF65-F5344CB8AC3E}">
        <p14:creationId xmlns:p14="http://schemas.microsoft.com/office/powerpoint/2010/main" val="3489567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81B8B9-1264-9C4E-B901-84ED40D75617}"/>
              </a:ext>
            </a:extLst>
          </p:cNvPr>
          <p:cNvSpPr>
            <a:spLocks noGrp="1"/>
          </p:cNvSpPr>
          <p:nvPr>
            <p:ph type="title"/>
          </p:nvPr>
        </p:nvSpPr>
        <p:spPr>
          <a:xfrm>
            <a:off x="1371597" y="348865"/>
            <a:ext cx="10044023" cy="877729"/>
          </a:xfrm>
        </p:spPr>
        <p:txBody>
          <a:bodyPr anchor="ctr">
            <a:normAutofit/>
          </a:bodyPr>
          <a:lstStyle/>
          <a:p>
            <a:r>
              <a:rPr lang="en-US" sz="4000">
                <a:solidFill>
                  <a:srgbClr val="FFFFFF"/>
                </a:solidFill>
              </a:rPr>
              <a:t>Steps Forward</a:t>
            </a:r>
          </a:p>
        </p:txBody>
      </p:sp>
      <p:graphicFrame>
        <p:nvGraphicFramePr>
          <p:cNvPr id="5" name="Content Placeholder 2">
            <a:extLst>
              <a:ext uri="{FF2B5EF4-FFF2-40B4-BE49-F238E27FC236}">
                <a16:creationId xmlns:a16="http://schemas.microsoft.com/office/drawing/2014/main" id="{D0DBF35C-41DA-4ABE-BFA8-21C0ADF28654}"/>
              </a:ext>
            </a:extLst>
          </p:cNvPr>
          <p:cNvGraphicFramePr>
            <a:graphicFrameLocks noGrp="1"/>
          </p:cNvGraphicFramePr>
          <p:nvPr>
            <p:ph idx="1"/>
            <p:extLst>
              <p:ext uri="{D42A27DB-BD31-4B8C-83A1-F6EECF244321}">
                <p14:modId xmlns:p14="http://schemas.microsoft.com/office/powerpoint/2010/main" val="1815308856"/>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6154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13" name="Straight Connector 12">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Rectangle 15">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8945315-247A-034B-B78C-97AE5DF4C20B}"/>
              </a:ext>
            </a:extLst>
          </p:cNvPr>
          <p:cNvSpPr>
            <a:spLocks noGrp="1"/>
          </p:cNvSpPr>
          <p:nvPr>
            <p:ph type="ctrTitle"/>
          </p:nvPr>
        </p:nvSpPr>
        <p:spPr>
          <a:xfrm>
            <a:off x="1524000" y="1584683"/>
            <a:ext cx="9144000" cy="2551829"/>
          </a:xfrm>
        </p:spPr>
        <p:txBody>
          <a:bodyPr anchor="ctr">
            <a:normAutofit/>
          </a:bodyPr>
          <a:lstStyle/>
          <a:p>
            <a:r>
              <a:rPr lang="en-US" sz="6600" b="1" dirty="0"/>
              <a:t>We are Reconcilers!</a:t>
            </a:r>
          </a:p>
        </p:txBody>
      </p:sp>
      <p:sp>
        <p:nvSpPr>
          <p:cNvPr id="5" name="Subtitle 4">
            <a:extLst>
              <a:ext uri="{FF2B5EF4-FFF2-40B4-BE49-F238E27FC236}">
                <a16:creationId xmlns:a16="http://schemas.microsoft.com/office/drawing/2014/main" id="{0026F09A-458D-DD47-BEF7-223FFFE15747}"/>
              </a:ext>
            </a:extLst>
          </p:cNvPr>
          <p:cNvSpPr>
            <a:spLocks noGrp="1"/>
          </p:cNvSpPr>
          <p:nvPr>
            <p:ph type="subTitle" idx="1"/>
          </p:nvPr>
        </p:nvSpPr>
        <p:spPr>
          <a:xfrm>
            <a:off x="1524000" y="5160469"/>
            <a:ext cx="9144000" cy="1182135"/>
          </a:xfrm>
        </p:spPr>
        <p:txBody>
          <a:bodyPr anchor="ctr">
            <a:normAutofit/>
          </a:bodyPr>
          <a:lstStyle/>
          <a:p>
            <a:endParaRPr lang="en-US" sz="2800"/>
          </a:p>
        </p:txBody>
      </p:sp>
    </p:spTree>
    <p:extLst>
      <p:ext uri="{BB962C8B-B14F-4D97-AF65-F5344CB8AC3E}">
        <p14:creationId xmlns:p14="http://schemas.microsoft.com/office/powerpoint/2010/main" val="160719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03E485DD-0C12-45BC-A361-28152A03BB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64207" y="0"/>
            <a:ext cx="2472664" cy="6858000"/>
          </a:xfrm>
          <a:custGeom>
            <a:avLst/>
            <a:gdLst>
              <a:gd name="connsiteX0" fmla="*/ 1056708 w 2472664"/>
              <a:gd name="connsiteY0" fmla="*/ 0 h 6858000"/>
              <a:gd name="connsiteX1" fmla="*/ 2472664 w 2472664"/>
              <a:gd name="connsiteY1" fmla="*/ 0 h 6858000"/>
              <a:gd name="connsiteX2" fmla="*/ 2400427 w 2472664"/>
              <a:gd name="connsiteY2" fmla="*/ 75768 h 6858000"/>
              <a:gd name="connsiteX3" fmla="*/ 1104861 w 2472664"/>
              <a:gd name="connsiteY3" fmla="*/ 3429000 h 6858000"/>
              <a:gd name="connsiteX4" fmla="*/ 2400427 w 2472664"/>
              <a:gd name="connsiteY4" fmla="*/ 6782233 h 6858000"/>
              <a:gd name="connsiteX5" fmla="*/ 2472664 w 2472664"/>
              <a:gd name="connsiteY5" fmla="*/ 6858000 h 6858000"/>
              <a:gd name="connsiteX6" fmla="*/ 1056708 w 2472664"/>
              <a:gd name="connsiteY6" fmla="*/ 6858000 h 6858000"/>
              <a:gd name="connsiteX7" fmla="*/ 1040416 w 2472664"/>
              <a:gd name="connsiteY7" fmla="*/ 6835090 h 6858000"/>
              <a:gd name="connsiteX8" fmla="*/ 0 w 2472664"/>
              <a:gd name="connsiteY8" fmla="*/ 3429000 h 6858000"/>
              <a:gd name="connsiteX9" fmla="*/ 1040416 w 2472664"/>
              <a:gd name="connsiteY9" fmla="*/ 2291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472664" h="6858000">
                <a:moveTo>
                  <a:pt x="1056708" y="0"/>
                </a:moveTo>
                <a:lnTo>
                  <a:pt x="2472664" y="0"/>
                </a:lnTo>
                <a:lnTo>
                  <a:pt x="2400427" y="75768"/>
                </a:lnTo>
                <a:cubicBezTo>
                  <a:pt x="1595469" y="961418"/>
                  <a:pt x="1104861" y="2137915"/>
                  <a:pt x="1104861" y="3429000"/>
                </a:cubicBezTo>
                <a:cubicBezTo>
                  <a:pt x="1104861" y="4720086"/>
                  <a:pt x="1595469" y="5896583"/>
                  <a:pt x="2400427" y="6782233"/>
                </a:cubicBezTo>
                <a:lnTo>
                  <a:pt x="2472664" y="6858000"/>
                </a:lnTo>
                <a:lnTo>
                  <a:pt x="1056708" y="6858000"/>
                </a:lnTo>
                <a:lnTo>
                  <a:pt x="1040416" y="6835090"/>
                </a:lnTo>
                <a:cubicBezTo>
                  <a:pt x="383551" y="5862802"/>
                  <a:pt x="0" y="4690693"/>
                  <a:pt x="0" y="3429000"/>
                </a:cubicBezTo>
                <a:cubicBezTo>
                  <a:pt x="0" y="2167308"/>
                  <a:pt x="383551" y="995199"/>
                  <a:pt x="1040416" y="22911"/>
                </a:cubicBezTo>
                <a:close/>
              </a:path>
            </a:pathLst>
          </a:custGeom>
          <a:solidFill>
            <a:schemeClr val="tx1">
              <a:lumMod val="50000"/>
              <a:lumOff val="50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074" name="Picture 2" descr="Chapter 10">
            <a:extLst>
              <a:ext uri="{FF2B5EF4-FFF2-40B4-BE49-F238E27FC236}">
                <a16:creationId xmlns:a16="http://schemas.microsoft.com/office/drawing/2014/main" id="{7B9CEF92-1A2C-194D-A4D7-0B4047DDAE6E}"/>
              </a:ext>
            </a:extLst>
          </p:cNvPr>
          <p:cNvPicPr>
            <a:picLocks noChangeAspect="1" noChangeArrowheads="1"/>
          </p:cNvPicPr>
          <p:nvPr/>
        </p:nvPicPr>
        <p:blipFill>
          <a:blip r:embed="rId2">
            <a:duotone>
              <a:prstClr val="black"/>
              <a:prstClr val="white"/>
            </a:duotone>
            <a:extLst>
              <a:ext uri="{28A0092B-C50C-407E-A947-70E740481C1C}">
                <a14:useLocalDpi xmlns:a14="http://schemas.microsoft.com/office/drawing/2010/main" val="0"/>
              </a:ext>
            </a:extLst>
          </a:blip>
          <a:stretch>
            <a:fillRect/>
          </a:stretch>
        </p:blipFill>
        <p:spPr bwMode="auto">
          <a:xfrm>
            <a:off x="4811578" y="1114425"/>
            <a:ext cx="4197619" cy="4629150"/>
          </a:xfrm>
          <a:prstGeom prst="rect">
            <a:avLst/>
          </a:prstGeom>
          <a:noFill/>
          <a:extLst>
            <a:ext uri="{909E8E84-426E-40DD-AFC4-6F175D3DCCD1}">
              <a14:hiddenFill xmlns:a14="http://schemas.microsoft.com/office/drawing/2010/main">
                <a:solidFill>
                  <a:srgbClr val="FFFFFF"/>
                </a:solidFill>
              </a14:hiddenFill>
            </a:ext>
          </a:extLst>
        </p:spPr>
      </p:pic>
      <p:sp>
        <p:nvSpPr>
          <p:cNvPr id="75" name="Freeform: Shape 74">
            <a:extLst>
              <a:ext uri="{FF2B5EF4-FFF2-40B4-BE49-F238E27FC236}">
                <a16:creationId xmlns:a16="http://schemas.microsoft.com/office/drawing/2014/main" id="{6D6B998F-CA62-4EE6-B7E7-046377D4F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03038" y="1992863"/>
            <a:ext cx="1488962" cy="2872274"/>
          </a:xfrm>
          <a:custGeom>
            <a:avLst/>
            <a:gdLst>
              <a:gd name="connsiteX0" fmla="*/ 1436137 w 1488962"/>
              <a:gd name="connsiteY0" fmla="*/ 0 h 2872274"/>
              <a:gd name="connsiteX1" fmla="*/ 1488962 w 1488962"/>
              <a:gd name="connsiteY1" fmla="*/ 2668 h 2872274"/>
              <a:gd name="connsiteX2" fmla="*/ 1488962 w 1488962"/>
              <a:gd name="connsiteY2" fmla="*/ 2869607 h 2872274"/>
              <a:gd name="connsiteX3" fmla="*/ 1436137 w 1488962"/>
              <a:gd name="connsiteY3" fmla="*/ 2872274 h 2872274"/>
              <a:gd name="connsiteX4" fmla="*/ 0 w 1488962"/>
              <a:gd name="connsiteY4" fmla="*/ 1436137 h 2872274"/>
              <a:gd name="connsiteX5" fmla="*/ 1436137 w 1488962"/>
              <a:gd name="connsiteY5" fmla="*/ 0 h 287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8962" h="2872274">
                <a:moveTo>
                  <a:pt x="1436137" y="0"/>
                </a:moveTo>
                <a:lnTo>
                  <a:pt x="1488962" y="2668"/>
                </a:lnTo>
                <a:lnTo>
                  <a:pt x="1488962" y="2869607"/>
                </a:lnTo>
                <a:lnTo>
                  <a:pt x="1436137" y="2872274"/>
                </a:lnTo>
                <a:cubicBezTo>
                  <a:pt x="642980" y="2872274"/>
                  <a:pt x="0" y="2229294"/>
                  <a:pt x="0" y="1436137"/>
                </a:cubicBezTo>
                <a:cubicBezTo>
                  <a:pt x="0" y="642980"/>
                  <a:pt x="642980" y="0"/>
                  <a:pt x="1436137" y="0"/>
                </a:cubicBezTo>
                <a:close/>
              </a:path>
            </a:pathLst>
          </a:cu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433887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3AFBEF77-901E-DC43-8BB1-624E47772C2D}"/>
              </a:ext>
            </a:extLst>
          </p:cNvPr>
          <p:cNvSpPr>
            <a:spLocks noGrp="1"/>
          </p:cNvSpPr>
          <p:nvPr>
            <p:ph type="title"/>
          </p:nvPr>
        </p:nvSpPr>
        <p:spPr>
          <a:xfrm>
            <a:off x="1098468" y="885651"/>
            <a:ext cx="3229803" cy="4624603"/>
          </a:xfrm>
        </p:spPr>
        <p:txBody>
          <a:bodyPr>
            <a:normAutofit/>
          </a:bodyPr>
          <a:lstStyle/>
          <a:p>
            <a:pPr algn="ctr"/>
            <a:r>
              <a:rPr lang="en-US" b="1" dirty="0">
                <a:solidFill>
                  <a:srgbClr val="FFFFFF"/>
                </a:solidFill>
              </a:rPr>
              <a:t>Esther </a:t>
            </a:r>
            <a:br>
              <a:rPr lang="en-US" b="1" dirty="0">
                <a:solidFill>
                  <a:srgbClr val="FFFFFF"/>
                </a:solidFill>
              </a:rPr>
            </a:br>
            <a:r>
              <a:rPr lang="en-US" b="1" dirty="0">
                <a:solidFill>
                  <a:srgbClr val="FFFFFF"/>
                </a:solidFill>
              </a:rPr>
              <a:t>4:14-16</a:t>
            </a:r>
          </a:p>
        </p:txBody>
      </p:sp>
      <p:sp>
        <p:nvSpPr>
          <p:cNvPr id="3" name="Content Placeholder 2">
            <a:extLst>
              <a:ext uri="{FF2B5EF4-FFF2-40B4-BE49-F238E27FC236}">
                <a16:creationId xmlns:a16="http://schemas.microsoft.com/office/drawing/2014/main" id="{FAC1865B-624A-7544-AF2E-D64E3A7336B4}"/>
              </a:ext>
            </a:extLst>
          </p:cNvPr>
          <p:cNvSpPr>
            <a:spLocks noGrp="1"/>
          </p:cNvSpPr>
          <p:nvPr>
            <p:ph idx="1"/>
          </p:nvPr>
        </p:nvSpPr>
        <p:spPr>
          <a:xfrm>
            <a:off x="4978708" y="885651"/>
            <a:ext cx="6525220" cy="4616849"/>
          </a:xfrm>
        </p:spPr>
        <p:txBody>
          <a:bodyPr anchor="ctr">
            <a:normAutofit/>
          </a:bodyPr>
          <a:lstStyle/>
          <a:p>
            <a:pPr marL="0" indent="0" algn="ctr">
              <a:buNone/>
            </a:pPr>
            <a:endParaRPr lang="en-US" sz="2400" dirty="0"/>
          </a:p>
          <a:p>
            <a:pPr marL="0" indent="0" algn="ctr">
              <a:buNone/>
            </a:pPr>
            <a:r>
              <a:rPr lang="en-US" sz="2400" b="1" baseline="30000" dirty="0"/>
              <a:t>14 </a:t>
            </a:r>
            <a:r>
              <a:rPr lang="en-US" sz="2400" dirty="0"/>
              <a:t>For if you keep silence at such a time as this, relief and deliverance will rise for the Jews from another quarter, but you and your father’s family will perish. Who knows? Perhaps you have come to royal dignity for just such a time as this.” </a:t>
            </a:r>
            <a:r>
              <a:rPr lang="en-US" sz="2400" b="1" baseline="30000" dirty="0"/>
              <a:t>15 </a:t>
            </a:r>
            <a:r>
              <a:rPr lang="en-US" sz="2400" dirty="0"/>
              <a:t>Then Esther said in reply to Mordecai, </a:t>
            </a:r>
            <a:r>
              <a:rPr lang="en-US" sz="2400" b="1" baseline="30000" dirty="0"/>
              <a:t>16 </a:t>
            </a:r>
            <a:r>
              <a:rPr lang="en-US" sz="2400" dirty="0"/>
              <a:t>“Go, gather all the Jews to be found in Susa, and hold a fast on my behalf, and neither eat nor drink for three days, night or day. I and my maids will also fast as you do. After that I will go to the king, though it is against the law; and if I perish, I perish.”</a:t>
            </a:r>
          </a:p>
        </p:txBody>
      </p:sp>
    </p:spTree>
    <p:extLst>
      <p:ext uri="{BB962C8B-B14F-4D97-AF65-F5344CB8AC3E}">
        <p14:creationId xmlns:p14="http://schemas.microsoft.com/office/powerpoint/2010/main" val="1923826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Freeform 6">
            <a:extLst>
              <a:ext uri="{FF2B5EF4-FFF2-40B4-BE49-F238E27FC236}">
                <a16:creationId xmlns:a16="http://schemas.microsoft.com/office/drawing/2014/main" id="{69D184B2-2226-4E31-BCCB-4443307674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8533" y="918266"/>
            <a:ext cx="706127" cy="5863534"/>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
            <a:extLst>
              <a:ext uri="{FF2B5EF4-FFF2-40B4-BE49-F238E27FC236}">
                <a16:creationId xmlns:a16="http://schemas.microsoft.com/office/drawing/2014/main" id="{1AC4D4E3-486A-464A-8EC8-D448810972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117879" y="643467"/>
            <a:ext cx="420307" cy="5668919"/>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Rectangle 74">
            <a:extLst>
              <a:ext uri="{FF2B5EF4-FFF2-40B4-BE49-F238E27FC236}">
                <a16:creationId xmlns:a16="http://schemas.microsoft.com/office/drawing/2014/main" id="{864DE13E-58EB-4475-B79C-0D4FC65123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8387" y="643467"/>
            <a:ext cx="10933503" cy="5391944"/>
          </a:xfrm>
          <a:prstGeom prst="rect">
            <a:avLst/>
          </a:prstGeom>
          <a:solidFill>
            <a:srgbClr val="FFFFFF"/>
          </a:solidFill>
          <a:ln w="12700">
            <a:solidFill>
              <a:schemeClr val="accent1"/>
            </a:solidFill>
            <a:miter lim="800000"/>
          </a:ln>
        </p:spPr>
        <p:txBody>
          <a:bodyPr vert="horz" wrap="square" lIns="91440" tIns="45720" rIns="91440" bIns="45720" numCol="1" anchor="t" anchorCtr="0" compatLnSpc="1">
            <a:prstTxWarp prst="textNoShape">
              <a:avLst/>
            </a:prstTxWarp>
          </a:bodyPr>
          <a:lstStyle/>
          <a:p>
            <a:endParaRPr lang="en-US"/>
          </a:p>
        </p:txBody>
      </p:sp>
      <p:pic>
        <p:nvPicPr>
          <p:cNvPr id="2050" name="Picture 2" descr="PRAYER AND FASTING: Day 5, Friday, January 8, 2021 – Christ For The Nations  Church">
            <a:extLst>
              <a:ext uri="{FF2B5EF4-FFF2-40B4-BE49-F238E27FC236}">
                <a16:creationId xmlns:a16="http://schemas.microsoft.com/office/drawing/2014/main" id="{47E6FE1D-B82B-A14E-94DC-97E92BB27988}"/>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142124" y="1286934"/>
            <a:ext cx="7907753" cy="41059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232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A0118C5-4F8D-4CF4-BADD-53FEACC6C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Graphic 212">
            <a:extLst>
              <a:ext uri="{FF2B5EF4-FFF2-40B4-BE49-F238E27FC236}">
                <a16:creationId xmlns:a16="http://schemas.microsoft.com/office/drawing/2014/main" id="{55C61911-45B2-48BF-AC7A-1EB579B42C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2" name="Graphic 212">
            <a:extLst>
              <a:ext uri="{FF2B5EF4-FFF2-40B4-BE49-F238E27FC236}">
                <a16:creationId xmlns:a16="http://schemas.microsoft.com/office/drawing/2014/main" id="{2DE4D4CE-6DAE-4A05-BE5B-6BCE3F4EC7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02373" y="798490"/>
            <a:ext cx="914565" cy="914565"/>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2" name="Title 1">
            <a:extLst>
              <a:ext uri="{FF2B5EF4-FFF2-40B4-BE49-F238E27FC236}">
                <a16:creationId xmlns:a16="http://schemas.microsoft.com/office/drawing/2014/main" id="{92715F37-5705-5E44-9887-6A595F98F755}"/>
              </a:ext>
            </a:extLst>
          </p:cNvPr>
          <p:cNvSpPr>
            <a:spLocks noGrp="1"/>
          </p:cNvSpPr>
          <p:nvPr>
            <p:ph type="title"/>
          </p:nvPr>
        </p:nvSpPr>
        <p:spPr>
          <a:xfrm>
            <a:off x="1102367" y="1264801"/>
            <a:ext cx="4114571" cy="4296387"/>
          </a:xfrm>
        </p:spPr>
        <p:txBody>
          <a:bodyPr>
            <a:normAutofit/>
          </a:bodyPr>
          <a:lstStyle/>
          <a:p>
            <a:pPr algn="ctr"/>
            <a:r>
              <a:rPr lang="en-US" dirty="0">
                <a:solidFill>
                  <a:schemeClr val="bg1"/>
                </a:solidFill>
              </a:rPr>
              <a:t>Page 141</a:t>
            </a:r>
          </a:p>
        </p:txBody>
      </p:sp>
      <p:grpSp>
        <p:nvGrpSpPr>
          <p:cNvPr id="14" name="Group 13">
            <a:extLst>
              <a:ext uri="{FF2B5EF4-FFF2-40B4-BE49-F238E27FC236}">
                <a16:creationId xmlns:a16="http://schemas.microsoft.com/office/drawing/2014/main" id="{B8CB1D39-68D4-4372-BF3B-2A33A7495E2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77893"/>
            <a:ext cx="1861854" cy="717514"/>
            <a:chOff x="0" y="377893"/>
            <a:chExt cx="1861854" cy="717514"/>
          </a:xfrm>
          <a:solidFill>
            <a:schemeClr val="bg1"/>
          </a:solidFill>
        </p:grpSpPr>
        <p:sp>
          <p:nvSpPr>
            <p:cNvPr id="15" name="Freeform: Shape 14">
              <a:extLst>
                <a:ext uri="{FF2B5EF4-FFF2-40B4-BE49-F238E27FC236}">
                  <a16:creationId xmlns:a16="http://schemas.microsoft.com/office/drawing/2014/main" id="{C5A741B9-65EC-4C5B-9FE0-4A18575771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37789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grpFill/>
            <a:ln w="9525" cap="flat">
              <a:noFill/>
              <a:prstDash val="solid"/>
              <a:miter/>
            </a:ln>
          </p:spPr>
          <p:txBody>
            <a:bodyPr wrap="square" rtlCol="0" anchor="ctr">
              <a:noAutofit/>
            </a:bodyPr>
            <a:lstStyle/>
            <a:p>
              <a:endParaRPr lang="en-US"/>
            </a:p>
          </p:txBody>
        </p:sp>
        <p:sp>
          <p:nvSpPr>
            <p:cNvPr id="16" name="Freeform: Shape 15">
              <a:extLst>
                <a:ext uri="{FF2B5EF4-FFF2-40B4-BE49-F238E27FC236}">
                  <a16:creationId xmlns:a16="http://schemas.microsoft.com/office/drawing/2014/main" id="{C0BB4301-41FA-4453-956F-A11CC664B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1762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grpFill/>
            <a:ln w="9525" cap="flat">
              <a:noFill/>
              <a:prstDash val="solid"/>
              <a:miter/>
            </a:ln>
          </p:spPr>
          <p:txBody>
            <a:bodyPr wrap="square" rtlCol="0" anchor="ctr">
              <a:noAutofit/>
            </a:bodyPr>
            <a:lstStyle/>
            <a:p>
              <a:endParaRPr lang="en-US" dirty="0"/>
            </a:p>
          </p:txBody>
        </p:sp>
      </p:grpSp>
      <p:sp>
        <p:nvSpPr>
          <p:cNvPr id="18" name="Oval 17">
            <a:extLst>
              <a:ext uri="{FF2B5EF4-FFF2-40B4-BE49-F238E27FC236}">
                <a16:creationId xmlns:a16="http://schemas.microsoft.com/office/drawing/2014/main" id="{10C23D31-5B0A-4956-A59F-A24F57D2A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rgbClr val="FFFF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0" name="Oval 19">
            <a:extLst>
              <a:ext uri="{FF2B5EF4-FFF2-40B4-BE49-F238E27FC236}">
                <a16:creationId xmlns:a16="http://schemas.microsoft.com/office/drawing/2014/main" id="{F4C6FC6E-4AAF-4628-B7E5-85DF9D323B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988" y="4604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 name="Content Placeholder 2">
            <a:extLst>
              <a:ext uri="{FF2B5EF4-FFF2-40B4-BE49-F238E27FC236}">
                <a16:creationId xmlns:a16="http://schemas.microsoft.com/office/drawing/2014/main" id="{BE8A34E7-494E-BF4A-BA66-DD801E9BA5EC}"/>
              </a:ext>
            </a:extLst>
          </p:cNvPr>
          <p:cNvSpPr>
            <a:spLocks noGrp="1"/>
          </p:cNvSpPr>
          <p:nvPr>
            <p:ph idx="1"/>
          </p:nvPr>
        </p:nvSpPr>
        <p:spPr>
          <a:xfrm>
            <a:off x="6234868" y="1345827"/>
            <a:ext cx="5217173" cy="4351338"/>
          </a:xfrm>
        </p:spPr>
        <p:txBody>
          <a:bodyPr>
            <a:noAutofit/>
          </a:bodyPr>
          <a:lstStyle/>
          <a:p>
            <a:pPr marL="0" indent="0" algn="ctr">
              <a:buNone/>
            </a:pPr>
            <a:r>
              <a:rPr lang="en-US" sz="2600" dirty="0">
                <a:solidFill>
                  <a:schemeClr val="bg1"/>
                </a:solidFill>
              </a:rPr>
              <a:t>“Although the president would not acknowledge them, these women refused to give in to the hopelessness that surrounded them on all sides. For months, they organized thousands of local women from different faiths to pray and sing in the fish market. Day after day, week after week, for months, these women gathered to pray and sing. Their mission was to “pray the devil back to hell.”</a:t>
            </a:r>
          </a:p>
        </p:txBody>
      </p:sp>
      <p:grpSp>
        <p:nvGrpSpPr>
          <p:cNvPr id="22" name="Graphic 185">
            <a:extLst>
              <a:ext uri="{FF2B5EF4-FFF2-40B4-BE49-F238E27FC236}">
                <a16:creationId xmlns:a16="http://schemas.microsoft.com/office/drawing/2014/main" id="{582A903B-6B78-4F0A-B7C9-3D80499020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23" name="Freeform: Shape 22">
              <a:extLst>
                <a:ext uri="{FF2B5EF4-FFF2-40B4-BE49-F238E27FC236}">
                  <a16:creationId xmlns:a16="http://schemas.microsoft.com/office/drawing/2014/main" id="{D510EA93-8F64-42C8-A630-D449506E95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06CB53FC-E4DA-4001-928B-9998A85EA5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210B969-4FDF-4AAC-9397-63D5434958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570B3EF0-84EA-4F47-86A3-1EA1F644A4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259369A8-EF57-42A1-8EC8-F6A9F92A3A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58905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8294908-8B00-4F58-BBBA-20F71A40A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4364C879-1404-4203-8E9D-CC5DE0A621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782" y="-1386168"/>
            <a:ext cx="2424873" cy="3611191"/>
          </a:xfrm>
          <a:custGeom>
            <a:avLst/>
            <a:gdLst>
              <a:gd name="connsiteX0" fmla="*/ 0 w 2424873"/>
              <a:gd name="connsiteY0" fmla="*/ 2424874 h 3611191"/>
              <a:gd name="connsiteX1" fmla="*/ 2424873 w 2424873"/>
              <a:gd name="connsiteY1" fmla="*/ 0 h 3611191"/>
              <a:gd name="connsiteX2" fmla="*/ 2424873 w 2424873"/>
              <a:gd name="connsiteY2" fmla="*/ 3611191 h 3611191"/>
              <a:gd name="connsiteX3" fmla="*/ 1186317 w 2424873"/>
              <a:gd name="connsiteY3" fmla="*/ 3611191 h 3611191"/>
            </a:gdLst>
            <a:ahLst/>
            <a:cxnLst>
              <a:cxn ang="0">
                <a:pos x="connsiteX0" y="connsiteY0"/>
              </a:cxn>
              <a:cxn ang="0">
                <a:pos x="connsiteX1" y="connsiteY1"/>
              </a:cxn>
              <a:cxn ang="0">
                <a:pos x="connsiteX2" y="connsiteY2"/>
              </a:cxn>
              <a:cxn ang="0">
                <a:pos x="connsiteX3" y="connsiteY3"/>
              </a:cxn>
            </a:cxnLst>
            <a:rect l="l" t="t" r="r" b="b"/>
            <a:pathLst>
              <a:path w="2424873" h="3611191">
                <a:moveTo>
                  <a:pt x="0" y="2424874"/>
                </a:moveTo>
                <a:lnTo>
                  <a:pt x="2424873" y="0"/>
                </a:lnTo>
                <a:lnTo>
                  <a:pt x="2424873" y="3611191"/>
                </a:lnTo>
                <a:lnTo>
                  <a:pt x="1186317" y="361119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84617302-4B0D-4351-A6BB-6F0930D943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571000" y="-338582"/>
            <a:ext cx="1635955" cy="1635955"/>
          </a:xfrm>
          <a:custGeom>
            <a:avLst/>
            <a:gdLst>
              <a:gd name="connsiteX0" fmla="*/ 0 w 1635955"/>
              <a:gd name="connsiteY0" fmla="*/ 957987 h 1635955"/>
              <a:gd name="connsiteX1" fmla="*/ 957987 w 1635955"/>
              <a:gd name="connsiteY1" fmla="*/ 0 h 1635955"/>
              <a:gd name="connsiteX2" fmla="*/ 1635955 w 1635955"/>
              <a:gd name="connsiteY2" fmla="*/ 0 h 1635955"/>
              <a:gd name="connsiteX3" fmla="*/ 1635955 w 1635955"/>
              <a:gd name="connsiteY3" fmla="*/ 1635955 h 1635955"/>
              <a:gd name="connsiteX4" fmla="*/ 0 w 1635955"/>
              <a:gd name="connsiteY4" fmla="*/ 1635955 h 163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35955" h="1635955">
                <a:moveTo>
                  <a:pt x="0" y="957987"/>
                </a:moveTo>
                <a:lnTo>
                  <a:pt x="957987" y="0"/>
                </a:lnTo>
                <a:lnTo>
                  <a:pt x="1635955" y="0"/>
                </a:lnTo>
                <a:lnTo>
                  <a:pt x="1635955" y="1635955"/>
                </a:lnTo>
                <a:lnTo>
                  <a:pt x="0" y="1635955"/>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A2C7802-C2E0-4218-8F89-8DD7CCD2C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7985" y="-6588"/>
            <a:ext cx="4059393" cy="2548110"/>
          </a:xfrm>
          <a:custGeom>
            <a:avLst/>
            <a:gdLst>
              <a:gd name="connsiteX0" fmla="*/ 0 w 4059393"/>
              <a:gd name="connsiteY0" fmla="*/ 1511282 h 2548110"/>
              <a:gd name="connsiteX1" fmla="*/ 1511282 w 4059393"/>
              <a:gd name="connsiteY1" fmla="*/ 0 h 2548110"/>
              <a:gd name="connsiteX2" fmla="*/ 4059393 w 4059393"/>
              <a:gd name="connsiteY2" fmla="*/ 2548110 h 2548110"/>
              <a:gd name="connsiteX3" fmla="*/ 0 w 4059393"/>
              <a:gd name="connsiteY3" fmla="*/ 2548110 h 2548110"/>
            </a:gdLst>
            <a:ahLst/>
            <a:cxnLst>
              <a:cxn ang="0">
                <a:pos x="connsiteX0" y="connsiteY0"/>
              </a:cxn>
              <a:cxn ang="0">
                <a:pos x="connsiteX1" y="connsiteY1"/>
              </a:cxn>
              <a:cxn ang="0">
                <a:pos x="connsiteX2" y="connsiteY2"/>
              </a:cxn>
              <a:cxn ang="0">
                <a:pos x="connsiteX3" y="connsiteY3"/>
              </a:cxn>
            </a:cxnLst>
            <a:rect l="l" t="t" r="r" b="b"/>
            <a:pathLst>
              <a:path w="4059393" h="2548110">
                <a:moveTo>
                  <a:pt x="0" y="1511282"/>
                </a:moveTo>
                <a:lnTo>
                  <a:pt x="1511282" y="0"/>
                </a:lnTo>
                <a:lnTo>
                  <a:pt x="4059393" y="2548110"/>
                </a:lnTo>
                <a:lnTo>
                  <a:pt x="0" y="2548110"/>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A6D7111A-21E5-4EE9-8A78-10E5530F01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262924" y="1465780"/>
            <a:ext cx="1185708" cy="118570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A3969E80-A77B-49FC-9122-D89AFD5EE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9557" y="5198743"/>
            <a:ext cx="2444907" cy="2366116"/>
          </a:xfrm>
          <a:custGeom>
            <a:avLst/>
            <a:gdLst>
              <a:gd name="connsiteX0" fmla="*/ 0 w 2203753"/>
              <a:gd name="connsiteY0" fmla="*/ 0 h 2132734"/>
              <a:gd name="connsiteX1" fmla="*/ 2203753 w 2203753"/>
              <a:gd name="connsiteY1" fmla="*/ 0 h 2132734"/>
              <a:gd name="connsiteX2" fmla="*/ 2203753 w 2203753"/>
              <a:gd name="connsiteY2" fmla="*/ 576461 h 2132734"/>
              <a:gd name="connsiteX3" fmla="*/ 647480 w 2203753"/>
              <a:gd name="connsiteY3" fmla="*/ 2132734 h 2132734"/>
              <a:gd name="connsiteX4" fmla="*/ 0 w 2203753"/>
              <a:gd name="connsiteY4" fmla="*/ 1485255 h 2132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3753" h="2132734">
                <a:moveTo>
                  <a:pt x="0" y="0"/>
                </a:moveTo>
                <a:lnTo>
                  <a:pt x="2203753" y="0"/>
                </a:lnTo>
                <a:lnTo>
                  <a:pt x="2203753" y="576461"/>
                </a:lnTo>
                <a:lnTo>
                  <a:pt x="647480" y="2132734"/>
                </a:lnTo>
                <a:lnTo>
                  <a:pt x="0" y="1485255"/>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Rectangle 21">
            <a:extLst>
              <a:ext uri="{FF2B5EF4-FFF2-40B4-BE49-F238E27FC236}">
                <a16:creationId xmlns:a16="http://schemas.microsoft.com/office/drawing/2014/main" id="{1849CA57-76BD-4CF2-80BA-D7A46A01B7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769787" y="5439893"/>
            <a:ext cx="928467" cy="928467"/>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FFFFFF"/>
              </a:solidFill>
              <a:effectLst>
                <a:outerShdw blurRad="38100" dist="38100" dir="2700000" algn="tl">
                  <a:srgbClr val="000000">
                    <a:alpha val="43137"/>
                  </a:srgbClr>
                </a:outerShdw>
              </a:effectLst>
            </a:endParaRPr>
          </a:p>
        </p:txBody>
      </p:sp>
      <p:sp>
        <p:nvSpPr>
          <p:cNvPr id="24" name="Freeform: Shape 23">
            <a:extLst>
              <a:ext uri="{FF2B5EF4-FFF2-40B4-BE49-F238E27FC236}">
                <a16:creationId xmlns:a16="http://schemas.microsoft.com/office/drawing/2014/main" id="{35E9085E-E730-4768-83D4-6CB7E98971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1" y="734311"/>
            <a:ext cx="5389379" cy="5389379"/>
          </a:xfrm>
          <a:custGeom>
            <a:avLst/>
            <a:gdLst>
              <a:gd name="connsiteX0" fmla="*/ 0 w 5389379"/>
              <a:gd name="connsiteY0" fmla="*/ 540040 h 5389379"/>
              <a:gd name="connsiteX1" fmla="*/ 540040 w 5389379"/>
              <a:gd name="connsiteY1" fmla="*/ 0 h 5389379"/>
              <a:gd name="connsiteX2" fmla="*/ 5389379 w 5389379"/>
              <a:gd name="connsiteY2" fmla="*/ 0 h 5389379"/>
              <a:gd name="connsiteX3" fmla="*/ 5389379 w 5389379"/>
              <a:gd name="connsiteY3" fmla="*/ 4838655 h 5389379"/>
              <a:gd name="connsiteX4" fmla="*/ 4838655 w 5389379"/>
              <a:gd name="connsiteY4" fmla="*/ 5389379 h 5389379"/>
              <a:gd name="connsiteX5" fmla="*/ 0 w 5389379"/>
              <a:gd name="connsiteY5" fmla="*/ 5389379 h 5389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89379" h="5389379">
                <a:moveTo>
                  <a:pt x="0" y="540040"/>
                </a:moveTo>
                <a:lnTo>
                  <a:pt x="540040" y="0"/>
                </a:lnTo>
                <a:lnTo>
                  <a:pt x="5389379" y="0"/>
                </a:lnTo>
                <a:lnTo>
                  <a:pt x="5389379" y="4838655"/>
                </a:lnTo>
                <a:lnTo>
                  <a:pt x="4838655"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Shape 25">
            <a:extLst>
              <a:ext uri="{FF2B5EF4-FFF2-40B4-BE49-F238E27FC236}">
                <a16:creationId xmlns:a16="http://schemas.microsoft.com/office/drawing/2014/main" id="{973272FE-A474-4CAE-8CA2-BCC8B476C3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3" y="33283"/>
            <a:ext cx="6791435" cy="6791435"/>
          </a:xfrm>
          <a:custGeom>
            <a:avLst/>
            <a:gdLst>
              <a:gd name="connsiteX0" fmla="*/ 1860938 w 6791435"/>
              <a:gd name="connsiteY0" fmla="*/ 81158 h 6791435"/>
              <a:gd name="connsiteX1" fmla="*/ 1942096 w 6791435"/>
              <a:gd name="connsiteY1" fmla="*/ 0 h 6791435"/>
              <a:gd name="connsiteX2" fmla="*/ 6791435 w 6791435"/>
              <a:gd name="connsiteY2" fmla="*/ 0 h 6791435"/>
              <a:gd name="connsiteX3" fmla="*/ 6791435 w 6791435"/>
              <a:gd name="connsiteY3" fmla="*/ 4838655 h 6791435"/>
              <a:gd name="connsiteX4" fmla="*/ 6710277 w 6791435"/>
              <a:gd name="connsiteY4" fmla="*/ 4919813 h 6791435"/>
              <a:gd name="connsiteX5" fmla="*/ 6710277 w 6791435"/>
              <a:gd name="connsiteY5" fmla="*/ 81158 h 6791435"/>
              <a:gd name="connsiteX6" fmla="*/ 0 w 6791435"/>
              <a:gd name="connsiteY6" fmla="*/ 1942096 h 6791435"/>
              <a:gd name="connsiteX7" fmla="*/ 81158 w 6791435"/>
              <a:gd name="connsiteY7" fmla="*/ 1860938 h 6791435"/>
              <a:gd name="connsiteX8" fmla="*/ 81158 w 6791435"/>
              <a:gd name="connsiteY8" fmla="*/ 6710277 h 6791435"/>
              <a:gd name="connsiteX9" fmla="*/ 4919813 w 6791435"/>
              <a:gd name="connsiteY9" fmla="*/ 6710277 h 6791435"/>
              <a:gd name="connsiteX10" fmla="*/ 4838655 w 6791435"/>
              <a:gd name="connsiteY10" fmla="*/ 6791435 h 6791435"/>
              <a:gd name="connsiteX11" fmla="*/ 0 w 6791435"/>
              <a:gd name="connsiteY11"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791435" h="6791435">
                <a:moveTo>
                  <a:pt x="1860938" y="81158"/>
                </a:moveTo>
                <a:lnTo>
                  <a:pt x="1942096" y="0"/>
                </a:lnTo>
                <a:lnTo>
                  <a:pt x="6791435" y="0"/>
                </a:lnTo>
                <a:lnTo>
                  <a:pt x="6791435" y="4838655"/>
                </a:lnTo>
                <a:lnTo>
                  <a:pt x="6710277" y="4919813"/>
                </a:lnTo>
                <a:lnTo>
                  <a:pt x="6710277" y="81158"/>
                </a:lnTo>
                <a:close/>
                <a:moveTo>
                  <a:pt x="0" y="1942096"/>
                </a:moveTo>
                <a:lnTo>
                  <a:pt x="81158" y="1860938"/>
                </a:lnTo>
                <a:lnTo>
                  <a:pt x="81158" y="6710277"/>
                </a:lnTo>
                <a:lnTo>
                  <a:pt x="4919813" y="6710277"/>
                </a:lnTo>
                <a:lnTo>
                  <a:pt x="483865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5" name="Subtitle 4">
            <a:extLst>
              <a:ext uri="{FF2B5EF4-FFF2-40B4-BE49-F238E27FC236}">
                <a16:creationId xmlns:a16="http://schemas.microsoft.com/office/drawing/2014/main" id="{B3439161-643A-E345-91ED-FF3818DCBDCE}"/>
              </a:ext>
            </a:extLst>
          </p:cNvPr>
          <p:cNvSpPr>
            <a:spLocks noGrp="1"/>
          </p:cNvSpPr>
          <p:nvPr>
            <p:ph type="subTitle" idx="1"/>
          </p:nvPr>
        </p:nvSpPr>
        <p:spPr>
          <a:xfrm>
            <a:off x="4439633" y="4518923"/>
            <a:ext cx="3312734" cy="1141851"/>
          </a:xfrm>
          <a:noFill/>
        </p:spPr>
        <p:txBody>
          <a:bodyPr>
            <a:normAutofit/>
          </a:bodyPr>
          <a:lstStyle/>
          <a:p>
            <a:endParaRPr lang="en-US" sz="2000">
              <a:solidFill>
                <a:srgbClr val="080808"/>
              </a:solidFill>
            </a:endParaRPr>
          </a:p>
        </p:txBody>
      </p:sp>
      <p:sp>
        <p:nvSpPr>
          <p:cNvPr id="4" name="Title 3">
            <a:extLst>
              <a:ext uri="{FF2B5EF4-FFF2-40B4-BE49-F238E27FC236}">
                <a16:creationId xmlns:a16="http://schemas.microsoft.com/office/drawing/2014/main" id="{69605FED-20B4-8D49-A18F-6E4D91664D76}"/>
              </a:ext>
            </a:extLst>
          </p:cNvPr>
          <p:cNvSpPr>
            <a:spLocks noGrp="1"/>
          </p:cNvSpPr>
          <p:nvPr>
            <p:ph type="ctrTitle"/>
          </p:nvPr>
        </p:nvSpPr>
        <p:spPr>
          <a:xfrm>
            <a:off x="3204642" y="2353641"/>
            <a:ext cx="5782716" cy="2150719"/>
          </a:xfrm>
          <a:noFill/>
        </p:spPr>
        <p:txBody>
          <a:bodyPr anchor="ctr">
            <a:normAutofit/>
          </a:bodyPr>
          <a:lstStyle/>
          <a:p>
            <a:r>
              <a:rPr lang="en-US" sz="3600" b="1" dirty="0">
                <a:solidFill>
                  <a:srgbClr val="080808"/>
                </a:solidFill>
              </a:rPr>
              <a:t>Have you made praying for harmony among ethnic groups a part of your prayer requests?</a:t>
            </a:r>
          </a:p>
        </p:txBody>
      </p:sp>
      <p:sp>
        <p:nvSpPr>
          <p:cNvPr id="28" name="Freeform: Shape 27">
            <a:extLst>
              <a:ext uri="{FF2B5EF4-FFF2-40B4-BE49-F238E27FC236}">
                <a16:creationId xmlns:a16="http://schemas.microsoft.com/office/drawing/2014/main" id="{E07981EA-05A6-437C-88D7-B377B92B03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629823" y="5457591"/>
            <a:ext cx="2231794" cy="2568811"/>
          </a:xfrm>
          <a:custGeom>
            <a:avLst/>
            <a:gdLst>
              <a:gd name="connsiteX0" fmla="*/ 0 w 2940086"/>
              <a:gd name="connsiteY0" fmla="*/ 0 h 3384061"/>
              <a:gd name="connsiteX1" fmla="*/ 2496112 w 2940086"/>
              <a:gd name="connsiteY1" fmla="*/ 0 h 3384061"/>
              <a:gd name="connsiteX2" fmla="*/ 2940086 w 2940086"/>
              <a:gd name="connsiteY2" fmla="*/ 443975 h 3384061"/>
              <a:gd name="connsiteX3" fmla="*/ 0 w 2940086"/>
              <a:gd name="connsiteY3" fmla="*/ 3384061 h 3384061"/>
            </a:gdLst>
            <a:ahLst/>
            <a:cxnLst>
              <a:cxn ang="0">
                <a:pos x="connsiteX0" y="connsiteY0"/>
              </a:cxn>
              <a:cxn ang="0">
                <a:pos x="connsiteX1" y="connsiteY1"/>
              </a:cxn>
              <a:cxn ang="0">
                <a:pos x="connsiteX2" y="connsiteY2"/>
              </a:cxn>
              <a:cxn ang="0">
                <a:pos x="connsiteX3" y="connsiteY3"/>
              </a:cxn>
            </a:cxnLst>
            <a:rect l="l" t="t" r="r" b="b"/>
            <a:pathLst>
              <a:path w="2940086" h="3384061">
                <a:moveTo>
                  <a:pt x="0" y="0"/>
                </a:moveTo>
                <a:lnTo>
                  <a:pt x="2496112" y="0"/>
                </a:lnTo>
                <a:lnTo>
                  <a:pt x="2940086" y="443975"/>
                </a:lnTo>
                <a:lnTo>
                  <a:pt x="0" y="3384061"/>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29">
            <a:extLst>
              <a:ext uri="{FF2B5EF4-FFF2-40B4-BE49-F238E27FC236}">
                <a16:creationId xmlns:a16="http://schemas.microsoft.com/office/drawing/2014/main" id="{15E3C750-986E-4769-B1AE-49289FBEE7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9720059" y="5243545"/>
            <a:ext cx="959985" cy="959985"/>
          </a:xfrm>
          <a:prstGeom prst="rect">
            <a:avLst/>
          </a:pr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16474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5F892E19-92E7-4BB2-8C3F-DBDFE8D9D3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
            <a:ext cx="4581527" cy="6858002"/>
            <a:chOff x="-2" y="-1"/>
            <a:chExt cx="4581527" cy="6858002"/>
          </a:xfrm>
          <a:effectLst>
            <a:outerShdw blurRad="381000" dist="50800" algn="ctr" rotWithShape="0">
              <a:srgbClr val="000000">
                <a:alpha val="10000"/>
              </a:srgbClr>
            </a:outerShdw>
          </a:effectLst>
        </p:grpSpPr>
        <p:grpSp>
          <p:nvGrpSpPr>
            <p:cNvPr id="11" name="Group 10">
              <a:extLst>
                <a:ext uri="{FF2B5EF4-FFF2-40B4-BE49-F238E27FC236}">
                  <a16:creationId xmlns:a16="http://schemas.microsoft.com/office/drawing/2014/main" id="{81E493D3-31D9-4B80-9798-EEA082E12A8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2" y="-1"/>
              <a:ext cx="4572002" cy="6858002"/>
              <a:chOff x="-2" y="-1"/>
              <a:chExt cx="4572002" cy="6858002"/>
            </a:xfrm>
            <a:effectLst/>
          </p:grpSpPr>
          <p:sp>
            <p:nvSpPr>
              <p:cNvPr id="19" name="Freeform: Shape 18">
                <a:extLst>
                  <a:ext uri="{FF2B5EF4-FFF2-40B4-BE49-F238E27FC236}">
                    <a16:creationId xmlns:a16="http://schemas.microsoft.com/office/drawing/2014/main" id="{62E6AA4D-EC17-45B5-B621-DF0FD91FD4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56F11D0-7966-41FE-AAB9-EC0C54F11F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 y="-1"/>
                <a:ext cx="4572002" cy="6858002"/>
              </a:xfrm>
              <a:custGeom>
                <a:avLst/>
                <a:gdLst>
                  <a:gd name="connsiteX0" fmla="*/ 4214994 w 4572002"/>
                  <a:gd name="connsiteY0" fmla="*/ 6564620 h 6858002"/>
                  <a:gd name="connsiteX1" fmla="*/ 4214994 w 4572002"/>
                  <a:gd name="connsiteY1" fmla="*/ 6564621 h 6858002"/>
                  <a:gd name="connsiteX2" fmla="*/ 4237474 w 4572002"/>
                  <a:gd name="connsiteY2" fmla="*/ 6588626 h 6858002"/>
                  <a:gd name="connsiteX3" fmla="*/ 4254096 w 4572002"/>
                  <a:gd name="connsiteY3" fmla="*/ 6625225 h 6858002"/>
                  <a:gd name="connsiteX4" fmla="*/ 4247001 w 4572002"/>
                  <a:gd name="connsiteY4" fmla="*/ 6662540 h 6858002"/>
                  <a:gd name="connsiteX5" fmla="*/ 4247000 w 4572002"/>
                  <a:gd name="connsiteY5" fmla="*/ 6662541 h 6858002"/>
                  <a:gd name="connsiteX6" fmla="*/ 4246999 w 4572002"/>
                  <a:gd name="connsiteY6" fmla="*/ 6662544 h 6858002"/>
                  <a:gd name="connsiteX7" fmla="*/ 4235550 w 4572002"/>
                  <a:gd name="connsiteY7" fmla="*/ 6683027 h 6858002"/>
                  <a:gd name="connsiteX8" fmla="*/ 4232403 w 4572002"/>
                  <a:gd name="connsiteY8" fmla="*/ 6702976 h 6858002"/>
                  <a:gd name="connsiteX9" fmla="*/ 4232403 w 4572002"/>
                  <a:gd name="connsiteY9" fmla="*/ 6702977 h 6858002"/>
                  <a:gd name="connsiteX10" fmla="*/ 4246238 w 4572002"/>
                  <a:gd name="connsiteY10" fmla="*/ 6742553 h 6858002"/>
                  <a:gd name="connsiteX11" fmla="*/ 4246239 w 4572002"/>
                  <a:gd name="connsiteY11" fmla="*/ 6742555 h 6858002"/>
                  <a:gd name="connsiteX12" fmla="*/ 4265716 w 4572002"/>
                  <a:gd name="connsiteY12" fmla="*/ 6812062 h 6858002"/>
                  <a:gd name="connsiteX13" fmla="*/ 4265717 w 4572002"/>
                  <a:gd name="connsiteY13" fmla="*/ 6812064 h 6858002"/>
                  <a:gd name="connsiteX14" fmla="*/ 4265717 w 4572002"/>
                  <a:gd name="connsiteY14" fmla="*/ 6812063 h 6858002"/>
                  <a:gd name="connsiteX15" fmla="*/ 4265716 w 4572002"/>
                  <a:gd name="connsiteY15" fmla="*/ 6812062 h 6858002"/>
                  <a:gd name="connsiteX16" fmla="*/ 4260942 w 4572002"/>
                  <a:gd name="connsiteY16" fmla="*/ 6776800 h 6858002"/>
                  <a:gd name="connsiteX17" fmla="*/ 4246239 w 4572002"/>
                  <a:gd name="connsiteY17" fmla="*/ 6742555 h 6858002"/>
                  <a:gd name="connsiteX18" fmla="*/ 4246238 w 4572002"/>
                  <a:gd name="connsiteY18" fmla="*/ 6742552 h 6858002"/>
                  <a:gd name="connsiteX19" fmla="*/ 4232403 w 4572002"/>
                  <a:gd name="connsiteY19" fmla="*/ 6702976 h 6858002"/>
                  <a:gd name="connsiteX20" fmla="*/ 4246999 w 4572002"/>
                  <a:gd name="connsiteY20" fmla="*/ 6662544 h 6858002"/>
                  <a:gd name="connsiteX21" fmla="*/ 4247000 w 4572002"/>
                  <a:gd name="connsiteY21" fmla="*/ 6662542 h 6858002"/>
                  <a:gd name="connsiteX22" fmla="*/ 4247001 w 4572002"/>
                  <a:gd name="connsiteY22" fmla="*/ 6662540 h 6858002"/>
                  <a:gd name="connsiteX23" fmla="*/ 4254084 w 4572002"/>
                  <a:gd name="connsiteY23" fmla="*/ 6645552 h 6858002"/>
                  <a:gd name="connsiteX24" fmla="*/ 4254096 w 4572002"/>
                  <a:gd name="connsiteY24" fmla="*/ 6625225 h 6858002"/>
                  <a:gd name="connsiteX25" fmla="*/ 4254096 w 4572002"/>
                  <a:gd name="connsiteY25" fmla="*/ 6625224 h 6858002"/>
                  <a:gd name="connsiteX26" fmla="*/ 4237474 w 4572002"/>
                  <a:gd name="connsiteY26" fmla="*/ 6588625 h 6858002"/>
                  <a:gd name="connsiteX27" fmla="*/ 4295315 w 4572002"/>
                  <a:gd name="connsiteY27" fmla="*/ 6438981 h 6858002"/>
                  <a:gd name="connsiteX28" fmla="*/ 4275385 w 4572002"/>
                  <a:gd name="connsiteY28" fmla="*/ 6463840 h 6858002"/>
                  <a:gd name="connsiteX29" fmla="*/ 4275382 w 4572002"/>
                  <a:gd name="connsiteY29" fmla="*/ 6463849 h 6858002"/>
                  <a:gd name="connsiteX30" fmla="*/ 4261587 w 4572002"/>
                  <a:gd name="connsiteY30" fmla="*/ 6513012 h 6858002"/>
                  <a:gd name="connsiteX31" fmla="*/ 4242781 w 4572002"/>
                  <a:gd name="connsiteY31" fmla="*/ 6546194 h 6858002"/>
                  <a:gd name="connsiteX32" fmla="*/ 4242781 w 4572002"/>
                  <a:gd name="connsiteY32" fmla="*/ 6546195 h 6858002"/>
                  <a:gd name="connsiteX33" fmla="*/ 4259120 w 4572002"/>
                  <a:gd name="connsiteY33" fmla="*/ 6521804 h 6858002"/>
                  <a:gd name="connsiteX34" fmla="*/ 4261587 w 4572002"/>
                  <a:gd name="connsiteY34" fmla="*/ 6513012 h 6858002"/>
                  <a:gd name="connsiteX35" fmla="*/ 4264398 w 4572002"/>
                  <a:gd name="connsiteY35" fmla="*/ 6508052 h 6858002"/>
                  <a:gd name="connsiteX36" fmla="*/ 4275382 w 4572002"/>
                  <a:gd name="connsiteY36" fmla="*/ 6463849 h 6858002"/>
                  <a:gd name="connsiteX37" fmla="*/ 4275385 w 4572002"/>
                  <a:gd name="connsiteY37" fmla="*/ 6463841 h 6858002"/>
                  <a:gd name="connsiteX38" fmla="*/ 4295315 w 4572002"/>
                  <a:gd name="connsiteY38" fmla="*/ 6438981 h 6858002"/>
                  <a:gd name="connsiteX39" fmla="*/ 4381289 w 4572002"/>
                  <a:gd name="connsiteY39" fmla="*/ 6365204 h 6858002"/>
                  <a:gd name="connsiteX40" fmla="*/ 4380008 w 4572002"/>
                  <a:gd name="connsiteY40" fmla="*/ 6387910 h 6858002"/>
                  <a:gd name="connsiteX41" fmla="*/ 4378243 w 4572002"/>
                  <a:gd name="connsiteY41" fmla="*/ 6391549 h 6858002"/>
                  <a:gd name="connsiteX42" fmla="*/ 4370589 w 4572002"/>
                  <a:gd name="connsiteY42" fmla="*/ 6407332 h 6858002"/>
                  <a:gd name="connsiteX43" fmla="*/ 4370589 w 4572002"/>
                  <a:gd name="connsiteY43" fmla="*/ 6407333 h 6858002"/>
                  <a:gd name="connsiteX44" fmla="*/ 4378243 w 4572002"/>
                  <a:gd name="connsiteY44" fmla="*/ 6391549 h 6858002"/>
                  <a:gd name="connsiteX45" fmla="*/ 4380008 w 4572002"/>
                  <a:gd name="connsiteY45" fmla="*/ 6387910 h 6858002"/>
                  <a:gd name="connsiteX46" fmla="*/ 4142220 w 4572002"/>
                  <a:gd name="connsiteY46" fmla="*/ 4221391 h 6858002"/>
                  <a:gd name="connsiteX47" fmla="*/ 4142220 w 4572002"/>
                  <a:gd name="connsiteY47" fmla="*/ 4221392 h 6858002"/>
                  <a:gd name="connsiteX48" fmla="*/ 4147936 w 4572002"/>
                  <a:gd name="connsiteY48" fmla="*/ 4253015 h 6858002"/>
                  <a:gd name="connsiteX49" fmla="*/ 4187752 w 4572002"/>
                  <a:gd name="connsiteY49" fmla="*/ 4324646 h 6858002"/>
                  <a:gd name="connsiteX50" fmla="*/ 4196706 w 4572002"/>
                  <a:gd name="connsiteY50" fmla="*/ 4363891 h 6858002"/>
                  <a:gd name="connsiteX51" fmla="*/ 4195944 w 4572002"/>
                  <a:gd name="connsiteY51" fmla="*/ 4482004 h 6858002"/>
                  <a:gd name="connsiteX52" fmla="*/ 4135934 w 4572002"/>
                  <a:gd name="connsiteY52" fmla="*/ 4659174 h 6858002"/>
                  <a:gd name="connsiteX53" fmla="*/ 4127932 w 4572002"/>
                  <a:gd name="connsiteY53" fmla="*/ 4677655 h 6858002"/>
                  <a:gd name="connsiteX54" fmla="*/ 4118025 w 4572002"/>
                  <a:gd name="connsiteY54" fmla="*/ 4767764 h 6858002"/>
                  <a:gd name="connsiteX55" fmla="*/ 4116716 w 4572002"/>
                  <a:gd name="connsiteY55" fmla="*/ 4800483 h 6858002"/>
                  <a:gd name="connsiteX56" fmla="*/ 4116716 w 4572002"/>
                  <a:gd name="connsiteY56" fmla="*/ 4800484 h 6858002"/>
                  <a:gd name="connsiteX57" fmla="*/ 4131552 w 4572002"/>
                  <a:gd name="connsiteY57" fmla="*/ 4828917 h 6858002"/>
                  <a:gd name="connsiteX58" fmla="*/ 4153733 w 4572002"/>
                  <a:gd name="connsiteY58" fmla="*/ 4863343 h 6858002"/>
                  <a:gd name="connsiteX59" fmla="*/ 4161262 w 4572002"/>
                  <a:gd name="connsiteY59" fmla="*/ 4889275 h 6858002"/>
                  <a:gd name="connsiteX60" fmla="*/ 4159557 w 4572002"/>
                  <a:gd name="connsiteY60" fmla="*/ 4912168 h 6858002"/>
                  <a:gd name="connsiteX61" fmla="*/ 4158155 w 4572002"/>
                  <a:gd name="connsiteY61" fmla="*/ 4933804 h 6858002"/>
                  <a:gd name="connsiteX62" fmla="*/ 4158155 w 4572002"/>
                  <a:gd name="connsiteY62" fmla="*/ 4933805 h 6858002"/>
                  <a:gd name="connsiteX63" fmla="*/ 4162914 w 4572002"/>
                  <a:gd name="connsiteY63" fmla="*/ 4952673 h 6858002"/>
                  <a:gd name="connsiteX64" fmla="*/ 4165707 w 4572002"/>
                  <a:gd name="connsiteY64" fmla="*/ 4957454 h 6858002"/>
                  <a:gd name="connsiteX65" fmla="*/ 4166985 w 4572002"/>
                  <a:gd name="connsiteY65" fmla="*/ 4961456 h 6858002"/>
                  <a:gd name="connsiteX66" fmla="*/ 4182989 w 4572002"/>
                  <a:gd name="connsiteY66" fmla="*/ 4987038 h 6858002"/>
                  <a:gd name="connsiteX67" fmla="*/ 4209468 w 4572002"/>
                  <a:gd name="connsiteY67" fmla="*/ 5041522 h 6858002"/>
                  <a:gd name="connsiteX68" fmla="*/ 4216684 w 4572002"/>
                  <a:gd name="connsiteY68" fmla="*/ 5072376 h 6858002"/>
                  <a:gd name="connsiteX69" fmla="*/ 4222587 w 4572002"/>
                  <a:gd name="connsiteY69" fmla="*/ 5087441 h 6858002"/>
                  <a:gd name="connsiteX70" fmla="*/ 4235615 w 4572002"/>
                  <a:gd name="connsiteY70" fmla="*/ 5133220 h 6858002"/>
                  <a:gd name="connsiteX71" fmla="*/ 4235616 w 4572002"/>
                  <a:gd name="connsiteY71" fmla="*/ 5133225 h 6858002"/>
                  <a:gd name="connsiteX72" fmla="*/ 4228901 w 4572002"/>
                  <a:gd name="connsiteY72" fmla="*/ 5166113 h 6858002"/>
                  <a:gd name="connsiteX73" fmla="*/ 4228901 w 4572002"/>
                  <a:gd name="connsiteY73" fmla="*/ 5166114 h 6858002"/>
                  <a:gd name="connsiteX74" fmla="*/ 4229593 w 4572002"/>
                  <a:gd name="connsiteY74" fmla="*/ 5172091 h 6858002"/>
                  <a:gd name="connsiteX75" fmla="*/ 4232139 w 4572002"/>
                  <a:gd name="connsiteY75" fmla="*/ 5179068 h 6858002"/>
                  <a:gd name="connsiteX76" fmla="*/ 4231973 w 4572002"/>
                  <a:gd name="connsiteY76" fmla="*/ 5229434 h 6858002"/>
                  <a:gd name="connsiteX77" fmla="*/ 4225669 w 4572002"/>
                  <a:gd name="connsiteY77" fmla="*/ 5241089 h 6858002"/>
                  <a:gd name="connsiteX78" fmla="*/ 4208517 w 4572002"/>
                  <a:gd name="connsiteY78" fmla="*/ 5272796 h 6858002"/>
                  <a:gd name="connsiteX79" fmla="*/ 4184613 w 4572002"/>
                  <a:gd name="connsiteY79" fmla="*/ 5312288 h 6858002"/>
                  <a:gd name="connsiteX80" fmla="*/ 4183557 w 4572002"/>
                  <a:gd name="connsiteY80" fmla="*/ 5321350 h 6858002"/>
                  <a:gd name="connsiteX81" fmla="*/ 4181083 w 4572002"/>
                  <a:gd name="connsiteY81" fmla="*/ 5326163 h 6858002"/>
                  <a:gd name="connsiteX82" fmla="*/ 4179637 w 4572002"/>
                  <a:gd name="connsiteY82" fmla="*/ 5355014 h 6858002"/>
                  <a:gd name="connsiteX83" fmla="*/ 4179637 w 4572002"/>
                  <a:gd name="connsiteY83" fmla="*/ 5355015 h 6858002"/>
                  <a:gd name="connsiteX84" fmla="*/ 4184513 w 4572002"/>
                  <a:gd name="connsiteY84" fmla="*/ 5385385 h 6858002"/>
                  <a:gd name="connsiteX85" fmla="*/ 4192704 w 4572002"/>
                  <a:gd name="connsiteY85" fmla="*/ 5425583 h 6858002"/>
                  <a:gd name="connsiteX86" fmla="*/ 4204327 w 4572002"/>
                  <a:gd name="connsiteY86" fmla="*/ 5480638 h 6858002"/>
                  <a:gd name="connsiteX87" fmla="*/ 4208850 w 4572002"/>
                  <a:gd name="connsiteY87" fmla="*/ 5507668 h 6858002"/>
                  <a:gd name="connsiteX88" fmla="*/ 4198232 w 4572002"/>
                  <a:gd name="connsiteY88" fmla="*/ 5531692 h 6858002"/>
                  <a:gd name="connsiteX89" fmla="*/ 4198231 w 4572002"/>
                  <a:gd name="connsiteY89" fmla="*/ 5531693 h 6858002"/>
                  <a:gd name="connsiteX90" fmla="*/ 4188085 w 4572002"/>
                  <a:gd name="connsiteY90" fmla="*/ 5547578 h 6858002"/>
                  <a:gd name="connsiteX91" fmla="*/ 4188085 w 4572002"/>
                  <a:gd name="connsiteY91" fmla="*/ 5547579 h 6858002"/>
                  <a:gd name="connsiteX92" fmla="*/ 4197659 w 4572002"/>
                  <a:gd name="connsiteY92" fmla="*/ 5562747 h 6858002"/>
                  <a:gd name="connsiteX93" fmla="*/ 4268907 w 4572002"/>
                  <a:gd name="connsiteY93" fmla="*/ 5704484 h 6858002"/>
                  <a:gd name="connsiteX94" fmla="*/ 4274812 w 4572002"/>
                  <a:gd name="connsiteY94" fmla="*/ 5740489 h 6858002"/>
                  <a:gd name="connsiteX95" fmla="*/ 4283578 w 4572002"/>
                  <a:gd name="connsiteY95" fmla="*/ 5760874 h 6858002"/>
                  <a:gd name="connsiteX96" fmla="*/ 4371973 w 4572002"/>
                  <a:gd name="connsiteY96" fmla="*/ 5883752 h 6858002"/>
                  <a:gd name="connsiteX97" fmla="*/ 4371974 w 4572002"/>
                  <a:gd name="connsiteY97" fmla="*/ 5883757 h 6858002"/>
                  <a:gd name="connsiteX98" fmla="*/ 4389877 w 4572002"/>
                  <a:gd name="connsiteY98" fmla="*/ 5935946 h 6858002"/>
                  <a:gd name="connsiteX99" fmla="*/ 4389878 w 4572002"/>
                  <a:gd name="connsiteY99" fmla="*/ 5935950 h 6858002"/>
                  <a:gd name="connsiteX100" fmla="*/ 4386259 w 4572002"/>
                  <a:gd name="connsiteY100" fmla="*/ 5993290 h 6858002"/>
                  <a:gd name="connsiteX101" fmla="*/ 4386259 w 4572002"/>
                  <a:gd name="connsiteY101" fmla="*/ 5993291 h 6858002"/>
                  <a:gd name="connsiteX102" fmla="*/ 4379782 w 4572002"/>
                  <a:gd name="connsiteY102" fmla="*/ 6026440 h 6858002"/>
                  <a:gd name="connsiteX103" fmla="*/ 4323583 w 4572002"/>
                  <a:gd name="connsiteY103" fmla="*/ 6108738 h 6858002"/>
                  <a:gd name="connsiteX104" fmla="*/ 4309890 w 4572002"/>
                  <a:gd name="connsiteY104" fmla="*/ 6133314 h 6858002"/>
                  <a:gd name="connsiteX105" fmla="*/ 4309890 w 4572002"/>
                  <a:gd name="connsiteY105" fmla="*/ 6133315 h 6858002"/>
                  <a:gd name="connsiteX106" fmla="*/ 4313591 w 4572002"/>
                  <a:gd name="connsiteY106" fmla="*/ 6143190 h 6858002"/>
                  <a:gd name="connsiteX107" fmla="*/ 4325486 w 4572002"/>
                  <a:gd name="connsiteY107" fmla="*/ 6155600 h 6858002"/>
                  <a:gd name="connsiteX108" fmla="*/ 4325488 w 4572002"/>
                  <a:gd name="connsiteY108" fmla="*/ 6155603 h 6858002"/>
                  <a:gd name="connsiteX109" fmla="*/ 4364160 w 4572002"/>
                  <a:gd name="connsiteY109" fmla="*/ 6228757 h 6858002"/>
                  <a:gd name="connsiteX110" fmla="*/ 4381497 w 4572002"/>
                  <a:gd name="connsiteY110" fmla="*/ 6361540 h 6858002"/>
                  <a:gd name="connsiteX111" fmla="*/ 4381497 w 4572002"/>
                  <a:gd name="connsiteY111" fmla="*/ 6361539 h 6858002"/>
                  <a:gd name="connsiteX112" fmla="*/ 4364160 w 4572002"/>
                  <a:gd name="connsiteY112" fmla="*/ 6228756 h 6858002"/>
                  <a:gd name="connsiteX113" fmla="*/ 4325488 w 4572002"/>
                  <a:gd name="connsiteY113" fmla="*/ 6155602 h 6858002"/>
                  <a:gd name="connsiteX114" fmla="*/ 4325486 w 4572002"/>
                  <a:gd name="connsiteY114" fmla="*/ 6155600 h 6858002"/>
                  <a:gd name="connsiteX115" fmla="*/ 4309890 w 4572002"/>
                  <a:gd name="connsiteY115" fmla="*/ 6133315 h 6858002"/>
                  <a:gd name="connsiteX116" fmla="*/ 4323583 w 4572002"/>
                  <a:gd name="connsiteY116" fmla="*/ 6108739 h 6858002"/>
                  <a:gd name="connsiteX117" fmla="*/ 4379782 w 4572002"/>
                  <a:gd name="connsiteY117" fmla="*/ 6026441 h 6858002"/>
                  <a:gd name="connsiteX118" fmla="*/ 4386259 w 4572002"/>
                  <a:gd name="connsiteY118" fmla="*/ 5993292 h 6858002"/>
                  <a:gd name="connsiteX119" fmla="*/ 4386259 w 4572002"/>
                  <a:gd name="connsiteY119" fmla="*/ 5993290 h 6858002"/>
                  <a:gd name="connsiteX120" fmla="*/ 4389712 w 4572002"/>
                  <a:gd name="connsiteY120" fmla="*/ 5964477 h 6858002"/>
                  <a:gd name="connsiteX121" fmla="*/ 4389878 w 4572002"/>
                  <a:gd name="connsiteY121" fmla="*/ 5935950 h 6858002"/>
                  <a:gd name="connsiteX122" fmla="*/ 4389878 w 4572002"/>
                  <a:gd name="connsiteY122" fmla="*/ 5935949 h 6858002"/>
                  <a:gd name="connsiteX123" fmla="*/ 4389877 w 4572002"/>
                  <a:gd name="connsiteY123" fmla="*/ 5935946 h 6858002"/>
                  <a:gd name="connsiteX124" fmla="*/ 4382997 w 4572002"/>
                  <a:gd name="connsiteY124" fmla="*/ 5909351 h 6858002"/>
                  <a:gd name="connsiteX125" fmla="*/ 4371974 w 4572002"/>
                  <a:gd name="connsiteY125" fmla="*/ 5883757 h 6858002"/>
                  <a:gd name="connsiteX126" fmla="*/ 4371973 w 4572002"/>
                  <a:gd name="connsiteY126" fmla="*/ 5883751 h 6858002"/>
                  <a:gd name="connsiteX127" fmla="*/ 4283578 w 4572002"/>
                  <a:gd name="connsiteY127" fmla="*/ 5760873 h 6858002"/>
                  <a:gd name="connsiteX128" fmla="*/ 4274812 w 4572002"/>
                  <a:gd name="connsiteY128" fmla="*/ 5740488 h 6858002"/>
                  <a:gd name="connsiteX129" fmla="*/ 4268907 w 4572002"/>
                  <a:gd name="connsiteY129" fmla="*/ 5704483 h 6858002"/>
                  <a:gd name="connsiteX130" fmla="*/ 4197659 w 4572002"/>
                  <a:gd name="connsiteY130" fmla="*/ 5562746 h 6858002"/>
                  <a:gd name="connsiteX131" fmla="*/ 4188085 w 4572002"/>
                  <a:gd name="connsiteY131" fmla="*/ 5547578 h 6858002"/>
                  <a:gd name="connsiteX132" fmla="*/ 4198231 w 4572002"/>
                  <a:gd name="connsiteY132" fmla="*/ 5531694 h 6858002"/>
                  <a:gd name="connsiteX133" fmla="*/ 4198232 w 4572002"/>
                  <a:gd name="connsiteY133" fmla="*/ 5531692 h 6858002"/>
                  <a:gd name="connsiteX134" fmla="*/ 4206630 w 4572002"/>
                  <a:gd name="connsiteY134" fmla="*/ 5520422 h 6858002"/>
                  <a:gd name="connsiteX135" fmla="*/ 4208850 w 4572002"/>
                  <a:gd name="connsiteY135" fmla="*/ 5507668 h 6858002"/>
                  <a:gd name="connsiteX136" fmla="*/ 4208850 w 4572002"/>
                  <a:gd name="connsiteY136" fmla="*/ 5507667 h 6858002"/>
                  <a:gd name="connsiteX137" fmla="*/ 4204327 w 4572002"/>
                  <a:gd name="connsiteY137" fmla="*/ 5480637 h 6858002"/>
                  <a:gd name="connsiteX138" fmla="*/ 4192704 w 4572002"/>
                  <a:gd name="connsiteY138" fmla="*/ 5425582 h 6858002"/>
                  <a:gd name="connsiteX139" fmla="*/ 4184513 w 4572002"/>
                  <a:gd name="connsiteY139" fmla="*/ 5385384 h 6858002"/>
                  <a:gd name="connsiteX140" fmla="*/ 4179637 w 4572002"/>
                  <a:gd name="connsiteY140" fmla="*/ 5355014 h 6858002"/>
                  <a:gd name="connsiteX141" fmla="*/ 4183557 w 4572002"/>
                  <a:gd name="connsiteY141" fmla="*/ 5321350 h 6858002"/>
                  <a:gd name="connsiteX142" fmla="*/ 4208517 w 4572002"/>
                  <a:gd name="connsiteY142" fmla="*/ 5272797 h 6858002"/>
                  <a:gd name="connsiteX143" fmla="*/ 4225669 w 4572002"/>
                  <a:gd name="connsiteY143" fmla="*/ 5241089 h 6858002"/>
                  <a:gd name="connsiteX144" fmla="*/ 4231973 w 4572002"/>
                  <a:gd name="connsiteY144" fmla="*/ 5229433 h 6858002"/>
                  <a:gd name="connsiteX145" fmla="*/ 4232139 w 4572002"/>
                  <a:gd name="connsiteY145" fmla="*/ 5179068 h 6858002"/>
                  <a:gd name="connsiteX146" fmla="*/ 4232139 w 4572002"/>
                  <a:gd name="connsiteY146" fmla="*/ 5179067 h 6858002"/>
                  <a:gd name="connsiteX147" fmla="*/ 4229593 w 4572002"/>
                  <a:gd name="connsiteY147" fmla="*/ 5172090 h 6858002"/>
                  <a:gd name="connsiteX148" fmla="*/ 4228901 w 4572002"/>
                  <a:gd name="connsiteY148" fmla="*/ 5166114 h 6858002"/>
                  <a:gd name="connsiteX149" fmla="*/ 4235616 w 4572002"/>
                  <a:gd name="connsiteY149" fmla="*/ 5133225 h 6858002"/>
                  <a:gd name="connsiteX150" fmla="*/ 4235616 w 4572002"/>
                  <a:gd name="connsiteY150" fmla="*/ 5133224 h 6858002"/>
                  <a:gd name="connsiteX151" fmla="*/ 4235615 w 4572002"/>
                  <a:gd name="connsiteY151" fmla="*/ 5133220 h 6858002"/>
                  <a:gd name="connsiteX152" fmla="*/ 4228473 w 4572002"/>
                  <a:gd name="connsiteY152" fmla="*/ 5102461 h 6858002"/>
                  <a:gd name="connsiteX153" fmla="*/ 4222587 w 4572002"/>
                  <a:gd name="connsiteY153" fmla="*/ 5087441 h 6858002"/>
                  <a:gd name="connsiteX154" fmla="*/ 4222582 w 4572002"/>
                  <a:gd name="connsiteY154" fmla="*/ 5087423 h 6858002"/>
                  <a:gd name="connsiteX155" fmla="*/ 4209468 w 4572002"/>
                  <a:gd name="connsiteY155" fmla="*/ 5041521 h 6858002"/>
                  <a:gd name="connsiteX156" fmla="*/ 4182989 w 4572002"/>
                  <a:gd name="connsiteY156" fmla="*/ 4987037 h 6858002"/>
                  <a:gd name="connsiteX157" fmla="*/ 4165707 w 4572002"/>
                  <a:gd name="connsiteY157" fmla="*/ 4957454 h 6858002"/>
                  <a:gd name="connsiteX158" fmla="*/ 4158155 w 4572002"/>
                  <a:gd name="connsiteY158" fmla="*/ 4933805 h 6858002"/>
                  <a:gd name="connsiteX159" fmla="*/ 4159557 w 4572002"/>
                  <a:gd name="connsiteY159" fmla="*/ 4912169 h 6858002"/>
                  <a:gd name="connsiteX160" fmla="*/ 4161262 w 4572002"/>
                  <a:gd name="connsiteY160" fmla="*/ 4889276 h 6858002"/>
                  <a:gd name="connsiteX161" fmla="*/ 4161262 w 4572002"/>
                  <a:gd name="connsiteY161" fmla="*/ 4889275 h 6858002"/>
                  <a:gd name="connsiteX162" fmla="*/ 4156484 w 4572002"/>
                  <a:gd name="connsiteY162" fmla="*/ 4867614 h 6858002"/>
                  <a:gd name="connsiteX163" fmla="*/ 4153733 w 4572002"/>
                  <a:gd name="connsiteY163" fmla="*/ 4863343 h 6858002"/>
                  <a:gd name="connsiteX164" fmla="*/ 4151983 w 4572002"/>
                  <a:gd name="connsiteY164" fmla="*/ 4857317 h 6858002"/>
                  <a:gd name="connsiteX165" fmla="*/ 4131552 w 4572002"/>
                  <a:gd name="connsiteY165" fmla="*/ 4828916 h 6858002"/>
                  <a:gd name="connsiteX166" fmla="*/ 4116716 w 4572002"/>
                  <a:gd name="connsiteY166" fmla="*/ 4800483 h 6858002"/>
                  <a:gd name="connsiteX167" fmla="*/ 4118025 w 4572002"/>
                  <a:gd name="connsiteY167" fmla="*/ 4767765 h 6858002"/>
                  <a:gd name="connsiteX168" fmla="*/ 4127932 w 4572002"/>
                  <a:gd name="connsiteY168" fmla="*/ 4677656 h 6858002"/>
                  <a:gd name="connsiteX169" fmla="*/ 4135934 w 4572002"/>
                  <a:gd name="connsiteY169" fmla="*/ 4659175 h 6858002"/>
                  <a:gd name="connsiteX170" fmla="*/ 4195944 w 4572002"/>
                  <a:gd name="connsiteY170" fmla="*/ 4482005 h 6858002"/>
                  <a:gd name="connsiteX171" fmla="*/ 4196706 w 4572002"/>
                  <a:gd name="connsiteY171" fmla="*/ 4363891 h 6858002"/>
                  <a:gd name="connsiteX172" fmla="*/ 4196706 w 4572002"/>
                  <a:gd name="connsiteY172" fmla="*/ 4363890 h 6858002"/>
                  <a:gd name="connsiteX173" fmla="*/ 4187752 w 4572002"/>
                  <a:gd name="connsiteY173" fmla="*/ 4324645 h 6858002"/>
                  <a:gd name="connsiteX174" fmla="*/ 4147936 w 4572002"/>
                  <a:gd name="connsiteY174" fmla="*/ 4253014 h 6858002"/>
                  <a:gd name="connsiteX175" fmla="*/ 4211111 w 4572002"/>
                  <a:gd name="connsiteY175" fmla="*/ 2836172 h 6858002"/>
                  <a:gd name="connsiteX176" fmla="*/ 4202421 w 4572002"/>
                  <a:gd name="connsiteY176" fmla="*/ 2848793 h 6858002"/>
                  <a:gd name="connsiteX177" fmla="*/ 4186816 w 4572002"/>
                  <a:gd name="connsiteY177" fmla="*/ 2897785 h 6858002"/>
                  <a:gd name="connsiteX178" fmla="*/ 4185787 w 4572002"/>
                  <a:gd name="connsiteY178" fmla="*/ 2903551 h 6858002"/>
                  <a:gd name="connsiteX179" fmla="*/ 4182513 w 4572002"/>
                  <a:gd name="connsiteY179" fmla="*/ 2914328 h 6858002"/>
                  <a:gd name="connsiteX180" fmla="*/ 4177882 w 4572002"/>
                  <a:gd name="connsiteY180" fmla="*/ 2947858 h 6858002"/>
                  <a:gd name="connsiteX181" fmla="*/ 4177881 w 4572002"/>
                  <a:gd name="connsiteY181" fmla="*/ 2947862 h 6858002"/>
                  <a:gd name="connsiteX182" fmla="*/ 4177881 w 4572002"/>
                  <a:gd name="connsiteY182" fmla="*/ 2947863 h 6858002"/>
                  <a:gd name="connsiteX183" fmla="*/ 4181465 w 4572002"/>
                  <a:gd name="connsiteY183" fmla="*/ 2982149 h 6858002"/>
                  <a:gd name="connsiteX184" fmla="*/ 4193158 w 4572002"/>
                  <a:gd name="connsiteY184" fmla="*/ 3077402 h 6858002"/>
                  <a:gd name="connsiteX185" fmla="*/ 4180703 w 4572002"/>
                  <a:gd name="connsiteY185" fmla="*/ 3172654 h 6858002"/>
                  <a:gd name="connsiteX186" fmla="*/ 4133076 w 4572002"/>
                  <a:gd name="connsiteY186" fmla="*/ 3489467 h 6858002"/>
                  <a:gd name="connsiteX187" fmla="*/ 4110977 w 4572002"/>
                  <a:gd name="connsiteY187" fmla="*/ 3544713 h 6858002"/>
                  <a:gd name="connsiteX188" fmla="*/ 4093355 w 4572002"/>
                  <a:gd name="connsiteY188" fmla="*/ 3574408 h 6858002"/>
                  <a:gd name="connsiteX189" fmla="*/ 4093355 w 4572002"/>
                  <a:gd name="connsiteY189" fmla="*/ 3574409 h 6858002"/>
                  <a:gd name="connsiteX190" fmla="*/ 4105453 w 4572002"/>
                  <a:gd name="connsiteY190" fmla="*/ 3606818 h 6858002"/>
                  <a:gd name="connsiteX191" fmla="*/ 4118979 w 4572002"/>
                  <a:gd name="connsiteY191" fmla="*/ 3630633 h 6858002"/>
                  <a:gd name="connsiteX192" fmla="*/ 4136708 w 4572002"/>
                  <a:gd name="connsiteY192" fmla="*/ 3654416 h 6858002"/>
                  <a:gd name="connsiteX193" fmla="*/ 4140382 w 4572002"/>
                  <a:gd name="connsiteY193" fmla="*/ 3668940 h 6858002"/>
                  <a:gd name="connsiteX194" fmla="*/ 4143220 w 4572002"/>
                  <a:gd name="connsiteY194" fmla="*/ 3680164 h 6858002"/>
                  <a:gd name="connsiteX195" fmla="*/ 4139172 w 4572002"/>
                  <a:gd name="connsiteY195" fmla="*/ 3734837 h 6858002"/>
                  <a:gd name="connsiteX196" fmla="*/ 4139172 w 4572002"/>
                  <a:gd name="connsiteY196" fmla="*/ 3734838 h 6858002"/>
                  <a:gd name="connsiteX197" fmla="*/ 4139554 w 4572002"/>
                  <a:gd name="connsiteY197" fmla="*/ 3754653 h 6858002"/>
                  <a:gd name="connsiteX198" fmla="*/ 4145911 w 4572002"/>
                  <a:gd name="connsiteY198" fmla="*/ 3789776 h 6858002"/>
                  <a:gd name="connsiteX199" fmla="*/ 4130980 w 4572002"/>
                  <a:gd name="connsiteY199" fmla="*/ 3822472 h 6858002"/>
                  <a:gd name="connsiteX200" fmla="*/ 4116645 w 4572002"/>
                  <a:gd name="connsiteY200" fmla="*/ 3852619 h 6858002"/>
                  <a:gd name="connsiteX201" fmla="*/ 4116645 w 4572002"/>
                  <a:gd name="connsiteY201" fmla="*/ 3852620 h 6858002"/>
                  <a:gd name="connsiteX202" fmla="*/ 4117425 w 4572002"/>
                  <a:gd name="connsiteY202" fmla="*/ 3868764 h 6858002"/>
                  <a:gd name="connsiteX203" fmla="*/ 4126028 w 4572002"/>
                  <a:gd name="connsiteY203" fmla="*/ 3885337 h 6858002"/>
                  <a:gd name="connsiteX204" fmla="*/ 4126028 w 4572002"/>
                  <a:gd name="connsiteY204" fmla="*/ 3885339 h 6858002"/>
                  <a:gd name="connsiteX205" fmla="*/ 4148409 w 4572002"/>
                  <a:gd name="connsiteY205" fmla="*/ 3923125 h 6858002"/>
                  <a:gd name="connsiteX206" fmla="*/ 4157913 w 4572002"/>
                  <a:gd name="connsiteY206" fmla="*/ 3962160 h 6858002"/>
                  <a:gd name="connsiteX207" fmla="*/ 4142221 w 4572002"/>
                  <a:gd name="connsiteY207" fmla="*/ 4043838 h 6858002"/>
                  <a:gd name="connsiteX208" fmla="*/ 4142220 w 4572002"/>
                  <a:gd name="connsiteY208" fmla="*/ 4043839 h 6858002"/>
                  <a:gd name="connsiteX209" fmla="*/ 4127099 w 4572002"/>
                  <a:gd name="connsiteY209" fmla="*/ 4103825 h 6858002"/>
                  <a:gd name="connsiteX210" fmla="*/ 4127099 w 4572002"/>
                  <a:gd name="connsiteY210" fmla="*/ 4103826 h 6858002"/>
                  <a:gd name="connsiteX211" fmla="*/ 4129066 w 4572002"/>
                  <a:gd name="connsiteY211" fmla="*/ 4134256 h 6858002"/>
                  <a:gd name="connsiteX212" fmla="*/ 4138410 w 4572002"/>
                  <a:gd name="connsiteY212" fmla="*/ 4165382 h 6858002"/>
                  <a:gd name="connsiteX213" fmla="*/ 4138410 w 4572002"/>
                  <a:gd name="connsiteY213" fmla="*/ 4165384 h 6858002"/>
                  <a:gd name="connsiteX214" fmla="*/ 4142315 w 4572002"/>
                  <a:gd name="connsiteY214" fmla="*/ 4192388 h 6858002"/>
                  <a:gd name="connsiteX215" fmla="*/ 4142315 w 4572002"/>
                  <a:gd name="connsiteY215" fmla="*/ 4192387 h 6858002"/>
                  <a:gd name="connsiteX216" fmla="*/ 4138410 w 4572002"/>
                  <a:gd name="connsiteY216" fmla="*/ 4165383 h 6858002"/>
                  <a:gd name="connsiteX217" fmla="*/ 4138410 w 4572002"/>
                  <a:gd name="connsiteY217" fmla="*/ 4165382 h 6858002"/>
                  <a:gd name="connsiteX218" fmla="*/ 4127099 w 4572002"/>
                  <a:gd name="connsiteY218" fmla="*/ 4103826 h 6858002"/>
                  <a:gd name="connsiteX219" fmla="*/ 4142220 w 4572002"/>
                  <a:gd name="connsiteY219" fmla="*/ 4043840 h 6858002"/>
                  <a:gd name="connsiteX220" fmla="*/ 4142221 w 4572002"/>
                  <a:gd name="connsiteY220" fmla="*/ 4043838 h 6858002"/>
                  <a:gd name="connsiteX221" fmla="*/ 4155523 w 4572002"/>
                  <a:gd name="connsiteY221" fmla="*/ 4002410 h 6858002"/>
                  <a:gd name="connsiteX222" fmla="*/ 4157913 w 4572002"/>
                  <a:gd name="connsiteY222" fmla="*/ 3962160 h 6858002"/>
                  <a:gd name="connsiteX223" fmla="*/ 4157913 w 4572002"/>
                  <a:gd name="connsiteY223" fmla="*/ 3962159 h 6858002"/>
                  <a:gd name="connsiteX224" fmla="*/ 4126028 w 4572002"/>
                  <a:gd name="connsiteY224" fmla="*/ 3885338 h 6858002"/>
                  <a:gd name="connsiteX225" fmla="*/ 4126028 w 4572002"/>
                  <a:gd name="connsiteY225" fmla="*/ 3885337 h 6858002"/>
                  <a:gd name="connsiteX226" fmla="*/ 4116645 w 4572002"/>
                  <a:gd name="connsiteY226" fmla="*/ 3852620 h 6858002"/>
                  <a:gd name="connsiteX227" fmla="*/ 4130980 w 4572002"/>
                  <a:gd name="connsiteY227" fmla="*/ 3822473 h 6858002"/>
                  <a:gd name="connsiteX228" fmla="*/ 4145911 w 4572002"/>
                  <a:gd name="connsiteY228" fmla="*/ 3789777 h 6858002"/>
                  <a:gd name="connsiteX229" fmla="*/ 4145911 w 4572002"/>
                  <a:gd name="connsiteY229" fmla="*/ 3789776 h 6858002"/>
                  <a:gd name="connsiteX230" fmla="*/ 4139554 w 4572002"/>
                  <a:gd name="connsiteY230" fmla="*/ 3754652 h 6858002"/>
                  <a:gd name="connsiteX231" fmla="*/ 4139172 w 4572002"/>
                  <a:gd name="connsiteY231" fmla="*/ 3734838 h 6858002"/>
                  <a:gd name="connsiteX232" fmla="*/ 4143220 w 4572002"/>
                  <a:gd name="connsiteY232" fmla="*/ 3680164 h 6858002"/>
                  <a:gd name="connsiteX233" fmla="*/ 4143220 w 4572002"/>
                  <a:gd name="connsiteY233" fmla="*/ 3680163 h 6858002"/>
                  <a:gd name="connsiteX234" fmla="*/ 4140382 w 4572002"/>
                  <a:gd name="connsiteY234" fmla="*/ 3668940 h 6858002"/>
                  <a:gd name="connsiteX235" fmla="*/ 4136708 w 4572002"/>
                  <a:gd name="connsiteY235" fmla="*/ 3654416 h 6858002"/>
                  <a:gd name="connsiteX236" fmla="*/ 4136708 w 4572002"/>
                  <a:gd name="connsiteY236" fmla="*/ 3654416 h 6858002"/>
                  <a:gd name="connsiteX237" fmla="*/ 4136708 w 4572002"/>
                  <a:gd name="connsiteY237" fmla="*/ 3654415 h 6858002"/>
                  <a:gd name="connsiteX238" fmla="*/ 4118979 w 4572002"/>
                  <a:gd name="connsiteY238" fmla="*/ 3630632 h 6858002"/>
                  <a:gd name="connsiteX239" fmla="*/ 4105453 w 4572002"/>
                  <a:gd name="connsiteY239" fmla="*/ 3606817 h 6858002"/>
                  <a:gd name="connsiteX240" fmla="*/ 4095707 w 4572002"/>
                  <a:gd name="connsiteY240" fmla="*/ 3587174 h 6858002"/>
                  <a:gd name="connsiteX241" fmla="*/ 4093355 w 4572002"/>
                  <a:gd name="connsiteY241" fmla="*/ 3574408 h 6858002"/>
                  <a:gd name="connsiteX242" fmla="*/ 4098434 w 4572002"/>
                  <a:gd name="connsiteY242" fmla="*/ 3562321 h 6858002"/>
                  <a:gd name="connsiteX243" fmla="*/ 4110977 w 4572002"/>
                  <a:gd name="connsiteY243" fmla="*/ 3544714 h 6858002"/>
                  <a:gd name="connsiteX244" fmla="*/ 4133076 w 4572002"/>
                  <a:gd name="connsiteY244" fmla="*/ 3489468 h 6858002"/>
                  <a:gd name="connsiteX245" fmla="*/ 4180703 w 4572002"/>
                  <a:gd name="connsiteY245" fmla="*/ 3172655 h 6858002"/>
                  <a:gd name="connsiteX246" fmla="*/ 4193158 w 4572002"/>
                  <a:gd name="connsiteY246" fmla="*/ 3077402 h 6858002"/>
                  <a:gd name="connsiteX247" fmla="*/ 4193158 w 4572002"/>
                  <a:gd name="connsiteY247" fmla="*/ 3077401 h 6858002"/>
                  <a:gd name="connsiteX248" fmla="*/ 4181465 w 4572002"/>
                  <a:gd name="connsiteY248" fmla="*/ 2982148 h 6858002"/>
                  <a:gd name="connsiteX249" fmla="*/ 4177881 w 4572002"/>
                  <a:gd name="connsiteY249" fmla="*/ 2947863 h 6858002"/>
                  <a:gd name="connsiteX250" fmla="*/ 4177882 w 4572002"/>
                  <a:gd name="connsiteY250" fmla="*/ 2947858 h 6858002"/>
                  <a:gd name="connsiteX251" fmla="*/ 4185787 w 4572002"/>
                  <a:gd name="connsiteY251" fmla="*/ 2903551 h 6858002"/>
                  <a:gd name="connsiteX252" fmla="*/ 4202421 w 4572002"/>
                  <a:gd name="connsiteY252" fmla="*/ 2848794 h 6858002"/>
                  <a:gd name="connsiteX253" fmla="*/ 4211111 w 4572002"/>
                  <a:gd name="connsiteY253" fmla="*/ 2836173 h 6858002"/>
                  <a:gd name="connsiteX254" fmla="*/ 3726625 w 4572002"/>
                  <a:gd name="connsiteY254" fmla="*/ 1508458 h 6858002"/>
                  <a:gd name="connsiteX255" fmla="*/ 3698531 w 4572002"/>
                  <a:gd name="connsiteY255" fmla="*/ 1596214 h 6858002"/>
                  <a:gd name="connsiteX256" fmla="*/ 3700436 w 4572002"/>
                  <a:gd name="connsiteY256" fmla="*/ 1624981 h 6858002"/>
                  <a:gd name="connsiteX257" fmla="*/ 3757017 w 4572002"/>
                  <a:gd name="connsiteY257" fmla="*/ 1697754 h 6858002"/>
                  <a:gd name="connsiteX258" fmla="*/ 3779686 w 4572002"/>
                  <a:gd name="connsiteY258" fmla="*/ 1733189 h 6858002"/>
                  <a:gd name="connsiteX259" fmla="*/ 3821407 w 4572002"/>
                  <a:gd name="connsiteY259" fmla="*/ 1833776 h 6858002"/>
                  <a:gd name="connsiteX260" fmla="*/ 3829028 w 4572002"/>
                  <a:gd name="connsiteY260" fmla="*/ 1842159 h 6858002"/>
                  <a:gd name="connsiteX261" fmla="*/ 3919519 w 4572002"/>
                  <a:gd name="connsiteY261" fmla="*/ 1916455 h 6858002"/>
                  <a:gd name="connsiteX262" fmla="*/ 3934949 w 4572002"/>
                  <a:gd name="connsiteY262" fmla="*/ 1933220 h 6858002"/>
                  <a:gd name="connsiteX263" fmla="*/ 3958954 w 4572002"/>
                  <a:gd name="connsiteY263" fmla="*/ 1953414 h 6858002"/>
                  <a:gd name="connsiteX264" fmla="*/ 4005437 w 4572002"/>
                  <a:gd name="connsiteY264" fmla="*/ 2016470 h 6858002"/>
                  <a:gd name="connsiteX265" fmla="*/ 4020296 w 4572002"/>
                  <a:gd name="connsiteY265" fmla="*/ 2094579 h 6858002"/>
                  <a:gd name="connsiteX266" fmla="*/ 4042967 w 4572002"/>
                  <a:gd name="connsiteY266" fmla="*/ 2188880 h 6858002"/>
                  <a:gd name="connsiteX267" fmla="*/ 4058207 w 4572002"/>
                  <a:gd name="connsiteY267" fmla="*/ 2228315 h 6858002"/>
                  <a:gd name="connsiteX268" fmla="*/ 4087164 w 4572002"/>
                  <a:gd name="connsiteY268" fmla="*/ 2334045 h 6858002"/>
                  <a:gd name="connsiteX269" fmla="*/ 4111549 w 4572002"/>
                  <a:gd name="connsiteY269" fmla="*/ 2409486 h 6858002"/>
                  <a:gd name="connsiteX270" fmla="*/ 4128650 w 4572002"/>
                  <a:gd name="connsiteY270" fmla="*/ 2435913 h 6858002"/>
                  <a:gd name="connsiteX271" fmla="*/ 4134481 w 4572002"/>
                  <a:gd name="connsiteY271" fmla="*/ 2463018 h 6858002"/>
                  <a:gd name="connsiteX272" fmla="*/ 4125839 w 4572002"/>
                  <a:gd name="connsiteY272" fmla="*/ 2518262 h 6858002"/>
                  <a:gd name="connsiteX273" fmla="*/ 4125838 w 4572002"/>
                  <a:gd name="connsiteY273" fmla="*/ 2518264 h 6858002"/>
                  <a:gd name="connsiteX274" fmla="*/ 4122194 w 4572002"/>
                  <a:gd name="connsiteY274" fmla="*/ 2545006 h 6858002"/>
                  <a:gd name="connsiteX275" fmla="*/ 4122194 w 4572002"/>
                  <a:gd name="connsiteY275" fmla="*/ 2545007 h 6858002"/>
                  <a:gd name="connsiteX276" fmla="*/ 4126408 w 4572002"/>
                  <a:gd name="connsiteY276" fmla="*/ 2571035 h 6858002"/>
                  <a:gd name="connsiteX277" fmla="*/ 4199563 w 4572002"/>
                  <a:gd name="connsiteY277" fmla="*/ 2668002 h 6858002"/>
                  <a:gd name="connsiteX278" fmla="*/ 4247953 w 4572002"/>
                  <a:gd name="connsiteY278" fmla="*/ 2745349 h 6858002"/>
                  <a:gd name="connsiteX279" fmla="*/ 4247954 w 4572002"/>
                  <a:gd name="connsiteY279" fmla="*/ 2745352 h 6858002"/>
                  <a:gd name="connsiteX280" fmla="*/ 4253873 w 4572002"/>
                  <a:gd name="connsiteY280" fmla="*/ 2778006 h 6858002"/>
                  <a:gd name="connsiteX281" fmla="*/ 4253453 w 4572002"/>
                  <a:gd name="connsiteY281" fmla="*/ 2785440 h 6858002"/>
                  <a:gd name="connsiteX282" fmla="*/ 4243374 w 4572002"/>
                  <a:gd name="connsiteY282" fmla="*/ 2811780 h 6858002"/>
                  <a:gd name="connsiteX283" fmla="*/ 4243371 w 4572002"/>
                  <a:gd name="connsiteY283" fmla="*/ 2811787 h 6858002"/>
                  <a:gd name="connsiteX284" fmla="*/ 4243372 w 4572002"/>
                  <a:gd name="connsiteY284" fmla="*/ 2811787 h 6858002"/>
                  <a:gd name="connsiteX285" fmla="*/ 4243374 w 4572002"/>
                  <a:gd name="connsiteY285" fmla="*/ 2811780 h 6858002"/>
                  <a:gd name="connsiteX286" fmla="*/ 4253025 w 4572002"/>
                  <a:gd name="connsiteY286" fmla="*/ 2793023 h 6858002"/>
                  <a:gd name="connsiteX287" fmla="*/ 4253453 w 4572002"/>
                  <a:gd name="connsiteY287" fmla="*/ 2785440 h 6858002"/>
                  <a:gd name="connsiteX288" fmla="*/ 4254654 w 4572002"/>
                  <a:gd name="connsiteY288" fmla="*/ 2782305 h 6858002"/>
                  <a:gd name="connsiteX289" fmla="*/ 4253873 w 4572002"/>
                  <a:gd name="connsiteY289" fmla="*/ 2778006 h 6858002"/>
                  <a:gd name="connsiteX290" fmla="*/ 4254284 w 4572002"/>
                  <a:gd name="connsiteY290" fmla="*/ 2770758 h 6858002"/>
                  <a:gd name="connsiteX291" fmla="*/ 4247954 w 4572002"/>
                  <a:gd name="connsiteY291" fmla="*/ 2745352 h 6858002"/>
                  <a:gd name="connsiteX292" fmla="*/ 4247953 w 4572002"/>
                  <a:gd name="connsiteY292" fmla="*/ 2745348 h 6858002"/>
                  <a:gd name="connsiteX293" fmla="*/ 4199563 w 4572002"/>
                  <a:gd name="connsiteY293" fmla="*/ 2668001 h 6858002"/>
                  <a:gd name="connsiteX294" fmla="*/ 4126408 w 4572002"/>
                  <a:gd name="connsiteY294" fmla="*/ 2571034 h 6858002"/>
                  <a:gd name="connsiteX295" fmla="*/ 4122194 w 4572002"/>
                  <a:gd name="connsiteY295" fmla="*/ 2545007 h 6858002"/>
                  <a:gd name="connsiteX296" fmla="*/ 4125838 w 4572002"/>
                  <a:gd name="connsiteY296" fmla="*/ 2518265 h 6858002"/>
                  <a:gd name="connsiteX297" fmla="*/ 4125839 w 4572002"/>
                  <a:gd name="connsiteY297" fmla="*/ 2518262 h 6858002"/>
                  <a:gd name="connsiteX298" fmla="*/ 4132419 w 4572002"/>
                  <a:gd name="connsiteY298" fmla="*/ 2490551 h 6858002"/>
                  <a:gd name="connsiteX299" fmla="*/ 4134481 w 4572002"/>
                  <a:gd name="connsiteY299" fmla="*/ 2463018 h 6858002"/>
                  <a:gd name="connsiteX300" fmla="*/ 4134481 w 4572002"/>
                  <a:gd name="connsiteY300" fmla="*/ 2463017 h 6858002"/>
                  <a:gd name="connsiteX301" fmla="*/ 4111549 w 4572002"/>
                  <a:gd name="connsiteY301" fmla="*/ 2409485 h 6858002"/>
                  <a:gd name="connsiteX302" fmla="*/ 4087164 w 4572002"/>
                  <a:gd name="connsiteY302" fmla="*/ 2334044 h 6858002"/>
                  <a:gd name="connsiteX303" fmla="*/ 4058207 w 4572002"/>
                  <a:gd name="connsiteY303" fmla="*/ 2228314 h 6858002"/>
                  <a:gd name="connsiteX304" fmla="*/ 4042967 w 4572002"/>
                  <a:gd name="connsiteY304" fmla="*/ 2188879 h 6858002"/>
                  <a:gd name="connsiteX305" fmla="*/ 4020296 w 4572002"/>
                  <a:gd name="connsiteY305" fmla="*/ 2094578 h 6858002"/>
                  <a:gd name="connsiteX306" fmla="*/ 4005437 w 4572002"/>
                  <a:gd name="connsiteY306" fmla="*/ 2016469 h 6858002"/>
                  <a:gd name="connsiteX307" fmla="*/ 3958954 w 4572002"/>
                  <a:gd name="connsiteY307" fmla="*/ 1953413 h 6858002"/>
                  <a:gd name="connsiteX308" fmla="*/ 3934949 w 4572002"/>
                  <a:gd name="connsiteY308" fmla="*/ 1933219 h 6858002"/>
                  <a:gd name="connsiteX309" fmla="*/ 3919519 w 4572002"/>
                  <a:gd name="connsiteY309" fmla="*/ 1916454 h 6858002"/>
                  <a:gd name="connsiteX310" fmla="*/ 3829028 w 4572002"/>
                  <a:gd name="connsiteY310" fmla="*/ 1842158 h 6858002"/>
                  <a:gd name="connsiteX311" fmla="*/ 3821407 w 4572002"/>
                  <a:gd name="connsiteY311" fmla="*/ 1833775 h 6858002"/>
                  <a:gd name="connsiteX312" fmla="*/ 3779686 w 4572002"/>
                  <a:gd name="connsiteY312" fmla="*/ 1733188 h 6858002"/>
                  <a:gd name="connsiteX313" fmla="*/ 3757018 w 4572002"/>
                  <a:gd name="connsiteY313" fmla="*/ 1697753 h 6858002"/>
                  <a:gd name="connsiteX314" fmla="*/ 3700436 w 4572002"/>
                  <a:gd name="connsiteY314" fmla="*/ 1624980 h 6858002"/>
                  <a:gd name="connsiteX315" fmla="*/ 3698532 w 4572002"/>
                  <a:gd name="connsiteY315" fmla="*/ 1596213 h 6858002"/>
                  <a:gd name="connsiteX316" fmla="*/ 3745230 w 4572002"/>
                  <a:gd name="connsiteY316" fmla="*/ 1459073 h 6858002"/>
                  <a:gd name="connsiteX317" fmla="*/ 3745229 w 4572002"/>
                  <a:gd name="connsiteY317" fmla="*/ 1459074 h 6858002"/>
                  <a:gd name="connsiteX318" fmla="*/ 3736012 w 4572002"/>
                  <a:gd name="connsiteY318" fmla="*/ 1481572 h 6858002"/>
                  <a:gd name="connsiteX319" fmla="*/ 3764423 w 4572002"/>
                  <a:gd name="connsiteY319" fmla="*/ 1268758 h 6858002"/>
                  <a:gd name="connsiteX320" fmla="*/ 3769590 w 4572002"/>
                  <a:gd name="connsiteY320" fmla="*/ 1286070 h 6858002"/>
                  <a:gd name="connsiteX321" fmla="*/ 3791927 w 4572002"/>
                  <a:gd name="connsiteY321" fmla="*/ 1350628 h 6858002"/>
                  <a:gd name="connsiteX322" fmla="*/ 3786333 w 4572002"/>
                  <a:gd name="connsiteY322" fmla="*/ 1413840 h 6858002"/>
                  <a:gd name="connsiteX323" fmla="*/ 3791928 w 4572002"/>
                  <a:gd name="connsiteY323" fmla="*/ 1350627 h 6858002"/>
                  <a:gd name="connsiteX324" fmla="*/ 3769590 w 4572002"/>
                  <a:gd name="connsiteY324" fmla="*/ 1286069 h 6858002"/>
                  <a:gd name="connsiteX325" fmla="*/ 3706152 w 4572002"/>
                  <a:gd name="connsiteY325" fmla="*/ 773035 h 6858002"/>
                  <a:gd name="connsiteX326" fmla="*/ 3706152 w 4572002"/>
                  <a:gd name="connsiteY326" fmla="*/ 773036 h 6858002"/>
                  <a:gd name="connsiteX327" fmla="*/ 3714152 w 4572002"/>
                  <a:gd name="connsiteY327" fmla="*/ 854380 h 6858002"/>
                  <a:gd name="connsiteX328" fmla="*/ 3745205 w 4572002"/>
                  <a:gd name="connsiteY328" fmla="*/ 915344 h 6858002"/>
                  <a:gd name="connsiteX329" fmla="*/ 3755683 w 4572002"/>
                  <a:gd name="connsiteY329" fmla="*/ 927156 h 6858002"/>
                  <a:gd name="connsiteX330" fmla="*/ 3752063 w 4572002"/>
                  <a:gd name="connsiteY330" fmla="*/ 1097088 h 6858002"/>
                  <a:gd name="connsiteX331" fmla="*/ 3747681 w 4572002"/>
                  <a:gd name="connsiteY331" fmla="*/ 1123186 h 6858002"/>
                  <a:gd name="connsiteX332" fmla="*/ 3772400 w 4572002"/>
                  <a:gd name="connsiteY332" fmla="*/ 1184029 h 6858002"/>
                  <a:gd name="connsiteX333" fmla="*/ 3747682 w 4572002"/>
                  <a:gd name="connsiteY333" fmla="*/ 1123185 h 6858002"/>
                  <a:gd name="connsiteX334" fmla="*/ 3752064 w 4572002"/>
                  <a:gd name="connsiteY334" fmla="*/ 1097087 h 6858002"/>
                  <a:gd name="connsiteX335" fmla="*/ 3755684 w 4572002"/>
                  <a:gd name="connsiteY335" fmla="*/ 927155 h 6858002"/>
                  <a:gd name="connsiteX336" fmla="*/ 3745206 w 4572002"/>
                  <a:gd name="connsiteY336" fmla="*/ 915343 h 6858002"/>
                  <a:gd name="connsiteX337" fmla="*/ 3714152 w 4572002"/>
                  <a:gd name="connsiteY337" fmla="*/ 854379 h 6858002"/>
                  <a:gd name="connsiteX338" fmla="*/ 3761553 w 4572002"/>
                  <a:gd name="connsiteY338" fmla="*/ 517851 h 6858002"/>
                  <a:gd name="connsiteX339" fmla="*/ 3752635 w 4572002"/>
                  <a:gd name="connsiteY339" fmla="*/ 556048 h 6858002"/>
                  <a:gd name="connsiteX340" fmla="*/ 3746157 w 4572002"/>
                  <a:gd name="connsiteY340" fmla="*/ 580051 h 6858002"/>
                  <a:gd name="connsiteX341" fmla="*/ 3742776 w 4572002"/>
                  <a:gd name="connsiteY341" fmla="*/ 642538 h 6858002"/>
                  <a:gd name="connsiteX342" fmla="*/ 3730253 w 4572002"/>
                  <a:gd name="connsiteY342" fmla="*/ 694928 h 6858002"/>
                  <a:gd name="connsiteX343" fmla="*/ 3742777 w 4572002"/>
                  <a:gd name="connsiteY343" fmla="*/ 642537 h 6858002"/>
                  <a:gd name="connsiteX344" fmla="*/ 3746158 w 4572002"/>
                  <a:gd name="connsiteY344" fmla="*/ 580050 h 6858002"/>
                  <a:gd name="connsiteX345" fmla="*/ 3752636 w 4572002"/>
                  <a:gd name="connsiteY345" fmla="*/ 556047 h 6858002"/>
                  <a:gd name="connsiteX346" fmla="*/ 3774848 w 4572002"/>
                  <a:gd name="connsiteY346" fmla="*/ 298169 h 6858002"/>
                  <a:gd name="connsiteX347" fmla="*/ 3760065 w 4572002"/>
                  <a:gd name="connsiteY347" fmla="*/ 313534 h 6858002"/>
                  <a:gd name="connsiteX348" fmla="*/ 3759493 w 4572002"/>
                  <a:gd name="connsiteY348" fmla="*/ 338871 h 6858002"/>
                  <a:gd name="connsiteX349" fmla="*/ 3759500 w 4572002"/>
                  <a:gd name="connsiteY349" fmla="*/ 338900 h 6858002"/>
                  <a:gd name="connsiteX350" fmla="*/ 3769400 w 4572002"/>
                  <a:gd name="connsiteY350" fmla="*/ 395640 h 6858002"/>
                  <a:gd name="connsiteX351" fmla="*/ 3765590 w 4572002"/>
                  <a:gd name="connsiteY351" fmla="*/ 367328 h 6858002"/>
                  <a:gd name="connsiteX352" fmla="*/ 3759500 w 4572002"/>
                  <a:gd name="connsiteY352" fmla="*/ 338900 h 6858002"/>
                  <a:gd name="connsiteX353" fmla="*/ 3759494 w 4572002"/>
                  <a:gd name="connsiteY353" fmla="*/ 338870 h 6858002"/>
                  <a:gd name="connsiteX354" fmla="*/ 3760066 w 4572002"/>
                  <a:gd name="connsiteY354" fmla="*/ 313533 h 6858002"/>
                  <a:gd name="connsiteX355" fmla="*/ 3782393 w 4572002"/>
                  <a:gd name="connsiteY355" fmla="*/ 281568 h 6858002"/>
                  <a:gd name="connsiteX356" fmla="*/ 3777498 w 4572002"/>
                  <a:gd name="connsiteY356" fmla="*/ 295415 h 6858002"/>
                  <a:gd name="connsiteX357" fmla="*/ 3777499 w 4572002"/>
                  <a:gd name="connsiteY357" fmla="*/ 295415 h 6858002"/>
                  <a:gd name="connsiteX358" fmla="*/ 3769073 w 4572002"/>
                  <a:gd name="connsiteY358" fmla="*/ 24486 h 6858002"/>
                  <a:gd name="connsiteX359" fmla="*/ 3766810 w 4572002"/>
                  <a:gd name="connsiteY359" fmla="*/ 74129 h 6858002"/>
                  <a:gd name="connsiteX360" fmla="*/ 3772734 w 4572002"/>
                  <a:gd name="connsiteY360" fmla="*/ 125861 h 6858002"/>
                  <a:gd name="connsiteX361" fmla="*/ 3777129 w 4572002"/>
                  <a:gd name="connsiteY361" fmla="*/ 153387 h 6858002"/>
                  <a:gd name="connsiteX362" fmla="*/ 3785402 w 4572002"/>
                  <a:gd name="connsiteY362" fmla="*/ 228944 h 6858002"/>
                  <a:gd name="connsiteX363" fmla="*/ 3780943 w 4572002"/>
                  <a:gd name="connsiteY363" fmla="*/ 177271 h 6858002"/>
                  <a:gd name="connsiteX364" fmla="*/ 3777129 w 4572002"/>
                  <a:gd name="connsiteY364" fmla="*/ 153387 h 6858002"/>
                  <a:gd name="connsiteX365" fmla="*/ 3776930 w 4572002"/>
                  <a:gd name="connsiteY365" fmla="*/ 151569 h 6858002"/>
                  <a:gd name="connsiteX366" fmla="*/ 3766811 w 4572002"/>
                  <a:gd name="connsiteY366" fmla="*/ 74129 h 6858002"/>
                  <a:gd name="connsiteX367" fmla="*/ 3766492 w 4572002"/>
                  <a:gd name="connsiteY367" fmla="*/ 0 h 6858002"/>
                  <a:gd name="connsiteX368" fmla="*/ 4230600 w 4572002"/>
                  <a:gd name="connsiteY368" fmla="*/ 0 h 6858002"/>
                  <a:gd name="connsiteX369" fmla="*/ 4229473 w 4572002"/>
                  <a:gd name="connsiteY369" fmla="*/ 2817 h 6858002"/>
                  <a:gd name="connsiteX370" fmla="*/ 4215375 w 4572002"/>
                  <a:gd name="connsiteY370" fmla="*/ 63587 h 6858002"/>
                  <a:gd name="connsiteX371" fmla="*/ 4201468 w 4572002"/>
                  <a:gd name="connsiteY371" fmla="*/ 176939 h 6858002"/>
                  <a:gd name="connsiteX372" fmla="*/ 4193466 w 4572002"/>
                  <a:gd name="connsiteY372" fmla="*/ 200182 h 6858002"/>
                  <a:gd name="connsiteX373" fmla="*/ 4155554 w 4572002"/>
                  <a:gd name="connsiteY373" fmla="*/ 340774 h 6858002"/>
                  <a:gd name="connsiteX374" fmla="*/ 4156319 w 4572002"/>
                  <a:gd name="connsiteY374" fmla="*/ 453364 h 6858002"/>
                  <a:gd name="connsiteX375" fmla="*/ 4158033 w 4572002"/>
                  <a:gd name="connsiteY375" fmla="*/ 462126 h 6858002"/>
                  <a:gd name="connsiteX376" fmla="*/ 4170605 w 4572002"/>
                  <a:gd name="connsiteY376" fmla="*/ 505182 h 6858002"/>
                  <a:gd name="connsiteX377" fmla="*/ 4167177 w 4572002"/>
                  <a:gd name="connsiteY377" fmla="*/ 571860 h 6858002"/>
                  <a:gd name="connsiteX378" fmla="*/ 4149840 w 4572002"/>
                  <a:gd name="connsiteY378" fmla="*/ 617772 h 6858002"/>
                  <a:gd name="connsiteX379" fmla="*/ 4149078 w 4572002"/>
                  <a:gd name="connsiteY379" fmla="*/ 674923 h 6858002"/>
                  <a:gd name="connsiteX380" fmla="*/ 4159937 w 4572002"/>
                  <a:gd name="connsiteY380" fmla="*/ 740268 h 6858002"/>
                  <a:gd name="connsiteX381" fmla="*/ 4162223 w 4572002"/>
                  <a:gd name="connsiteY381" fmla="*/ 769605 h 6858002"/>
                  <a:gd name="connsiteX382" fmla="*/ 4184703 w 4572002"/>
                  <a:gd name="connsiteY382" fmla="*/ 850189 h 6858002"/>
                  <a:gd name="connsiteX383" fmla="*/ 4179179 w 4572002"/>
                  <a:gd name="connsiteY383" fmla="*/ 898198 h 6858002"/>
                  <a:gd name="connsiteX384" fmla="*/ 4164319 w 4572002"/>
                  <a:gd name="connsiteY384" fmla="*/ 945444 h 6858002"/>
                  <a:gd name="connsiteX385" fmla="*/ 4150030 w 4572002"/>
                  <a:gd name="connsiteY385" fmla="*/ 975733 h 6858002"/>
                  <a:gd name="connsiteX386" fmla="*/ 4139934 w 4572002"/>
                  <a:gd name="connsiteY386" fmla="*/ 1036887 h 6858002"/>
                  <a:gd name="connsiteX387" fmla="*/ 4141458 w 4572002"/>
                  <a:gd name="connsiteY387" fmla="*/ 1048125 h 6858002"/>
                  <a:gd name="connsiteX388" fmla="*/ 4154032 w 4572002"/>
                  <a:gd name="connsiteY388" fmla="*/ 1230633 h 6858002"/>
                  <a:gd name="connsiteX389" fmla="*/ 4174225 w 4572002"/>
                  <a:gd name="connsiteY389" fmla="*/ 1303024 h 6858002"/>
                  <a:gd name="connsiteX390" fmla="*/ 4176701 w 4572002"/>
                  <a:gd name="connsiteY390" fmla="*/ 1318456 h 6858002"/>
                  <a:gd name="connsiteX391" fmla="*/ 4199372 w 4572002"/>
                  <a:gd name="connsiteY391" fmla="*/ 1472575 h 6858002"/>
                  <a:gd name="connsiteX392" fmla="*/ 4200325 w 4572002"/>
                  <a:gd name="connsiteY392" fmla="*/ 1489720 h 6858002"/>
                  <a:gd name="connsiteX393" fmla="*/ 4196324 w 4572002"/>
                  <a:gd name="connsiteY393" fmla="*/ 1537537 h 6858002"/>
                  <a:gd name="connsiteX394" fmla="*/ 4237474 w 4572002"/>
                  <a:gd name="connsiteY394" fmla="*/ 1650317 h 6858002"/>
                  <a:gd name="connsiteX395" fmla="*/ 4251572 w 4572002"/>
                  <a:gd name="connsiteY395" fmla="*/ 1763287 h 6858002"/>
                  <a:gd name="connsiteX396" fmla="*/ 4251380 w 4572002"/>
                  <a:gd name="connsiteY396" fmla="*/ 1825393 h 6858002"/>
                  <a:gd name="connsiteX397" fmla="*/ 4261478 w 4572002"/>
                  <a:gd name="connsiteY397" fmla="*/ 1869780 h 6858002"/>
                  <a:gd name="connsiteX398" fmla="*/ 4292149 w 4572002"/>
                  <a:gd name="connsiteY398" fmla="*/ 1978940 h 6858002"/>
                  <a:gd name="connsiteX399" fmla="*/ 4296911 w 4572002"/>
                  <a:gd name="connsiteY399" fmla="*/ 2030378 h 6858002"/>
                  <a:gd name="connsiteX400" fmla="*/ 4307201 w 4572002"/>
                  <a:gd name="connsiteY400" fmla="*/ 2085054 h 6858002"/>
                  <a:gd name="connsiteX401" fmla="*/ 4353302 w 4572002"/>
                  <a:gd name="connsiteY401" fmla="*/ 2220312 h 6858002"/>
                  <a:gd name="connsiteX402" fmla="*/ 4350636 w 4572002"/>
                  <a:gd name="connsiteY402" fmla="*/ 2330806 h 6858002"/>
                  <a:gd name="connsiteX403" fmla="*/ 4351206 w 4572002"/>
                  <a:gd name="connsiteY403" fmla="*/ 2401292 h 6858002"/>
                  <a:gd name="connsiteX404" fmla="*/ 4366446 w 4572002"/>
                  <a:gd name="connsiteY404" fmla="*/ 2485307 h 6858002"/>
                  <a:gd name="connsiteX405" fmla="*/ 4388736 w 4572002"/>
                  <a:gd name="connsiteY405" fmla="*/ 2554079 h 6858002"/>
                  <a:gd name="connsiteX406" fmla="*/ 4406453 w 4572002"/>
                  <a:gd name="connsiteY406" fmla="*/ 2649143 h 6858002"/>
                  <a:gd name="connsiteX407" fmla="*/ 4440554 w 4572002"/>
                  <a:gd name="connsiteY407" fmla="*/ 2743826 h 6858002"/>
                  <a:gd name="connsiteX408" fmla="*/ 4466653 w 4572002"/>
                  <a:gd name="connsiteY408" fmla="*/ 2809930 h 6858002"/>
                  <a:gd name="connsiteX409" fmla="*/ 4489705 w 4572002"/>
                  <a:gd name="connsiteY409" fmla="*/ 2901943 h 6858002"/>
                  <a:gd name="connsiteX410" fmla="*/ 4505897 w 4572002"/>
                  <a:gd name="connsiteY410" fmla="*/ 3042728 h 6858002"/>
                  <a:gd name="connsiteX411" fmla="*/ 4507613 w 4572002"/>
                  <a:gd name="connsiteY411" fmla="*/ 3107500 h 6858002"/>
                  <a:gd name="connsiteX412" fmla="*/ 4545521 w 4572002"/>
                  <a:gd name="connsiteY412" fmla="*/ 3209993 h 6858002"/>
                  <a:gd name="connsiteX413" fmla="*/ 4563811 w 4572002"/>
                  <a:gd name="connsiteY413" fmla="*/ 3253809 h 6858002"/>
                  <a:gd name="connsiteX414" fmla="*/ 4548570 w 4572002"/>
                  <a:gd name="connsiteY414" fmla="*/ 3293244 h 6858002"/>
                  <a:gd name="connsiteX415" fmla="*/ 4531043 w 4572002"/>
                  <a:gd name="connsiteY415" fmla="*/ 3318771 h 6858002"/>
                  <a:gd name="connsiteX416" fmla="*/ 4545904 w 4572002"/>
                  <a:gd name="connsiteY416" fmla="*/ 3399546 h 6858002"/>
                  <a:gd name="connsiteX417" fmla="*/ 4561524 w 4572002"/>
                  <a:gd name="connsiteY417" fmla="*/ 3485275 h 6858002"/>
                  <a:gd name="connsiteX418" fmla="*/ 4572002 w 4572002"/>
                  <a:gd name="connsiteY418" fmla="*/ 3546617 h 6858002"/>
                  <a:gd name="connsiteX419" fmla="*/ 4563620 w 4572002"/>
                  <a:gd name="connsiteY419" fmla="*/ 3623201 h 6858002"/>
                  <a:gd name="connsiteX420" fmla="*/ 4560192 w 4572002"/>
                  <a:gd name="connsiteY420" fmla="*/ 3683591 h 6858002"/>
                  <a:gd name="connsiteX421" fmla="*/ 4550476 w 4572002"/>
                  <a:gd name="connsiteY421" fmla="*/ 3732361 h 6858002"/>
                  <a:gd name="connsiteX422" fmla="*/ 4544759 w 4572002"/>
                  <a:gd name="connsiteY422" fmla="*/ 3749506 h 6858002"/>
                  <a:gd name="connsiteX423" fmla="*/ 4500182 w 4572002"/>
                  <a:gd name="connsiteY423" fmla="*/ 3885338 h 6858002"/>
                  <a:gd name="connsiteX424" fmla="*/ 4464557 w 4572002"/>
                  <a:gd name="connsiteY424" fmla="*/ 4030503 h 6858002"/>
                  <a:gd name="connsiteX425" fmla="*/ 4487039 w 4572002"/>
                  <a:gd name="connsiteY425" fmla="*/ 4124614 h 6858002"/>
                  <a:gd name="connsiteX426" fmla="*/ 4486656 w 4572002"/>
                  <a:gd name="connsiteY426" fmla="*/ 4159667 h 6858002"/>
                  <a:gd name="connsiteX427" fmla="*/ 4491801 w 4572002"/>
                  <a:gd name="connsiteY427" fmla="*/ 4320837 h 6858002"/>
                  <a:gd name="connsiteX428" fmla="*/ 4497325 w 4572002"/>
                  <a:gd name="connsiteY428" fmla="*/ 4349222 h 6858002"/>
                  <a:gd name="connsiteX429" fmla="*/ 4474653 w 4572002"/>
                  <a:gd name="connsiteY429" fmla="*/ 4502579 h 6858002"/>
                  <a:gd name="connsiteX430" fmla="*/ 4470844 w 4572002"/>
                  <a:gd name="connsiteY430" fmla="*/ 4558207 h 6858002"/>
                  <a:gd name="connsiteX431" fmla="*/ 4464557 w 4572002"/>
                  <a:gd name="connsiteY431" fmla="*/ 4609452 h 6858002"/>
                  <a:gd name="connsiteX432" fmla="*/ 4463033 w 4572002"/>
                  <a:gd name="connsiteY432" fmla="*/ 4681083 h 6858002"/>
                  <a:gd name="connsiteX433" fmla="*/ 4465891 w 4572002"/>
                  <a:gd name="connsiteY433" fmla="*/ 4755381 h 6858002"/>
                  <a:gd name="connsiteX434" fmla="*/ 4465319 w 4572002"/>
                  <a:gd name="connsiteY434" fmla="*/ 4838250 h 6858002"/>
                  <a:gd name="connsiteX435" fmla="*/ 4460367 w 4572002"/>
                  <a:gd name="connsiteY435" fmla="*/ 4871019 h 6858002"/>
                  <a:gd name="connsiteX436" fmla="*/ 4463795 w 4572002"/>
                  <a:gd name="connsiteY436" fmla="*/ 4959602 h 6858002"/>
                  <a:gd name="connsiteX437" fmla="*/ 4458082 w 4572002"/>
                  <a:gd name="connsiteY437" fmla="*/ 5006086 h 6858002"/>
                  <a:gd name="connsiteX438" fmla="*/ 4456937 w 4572002"/>
                  <a:gd name="connsiteY438" fmla="*/ 5082670 h 6858002"/>
                  <a:gd name="connsiteX439" fmla="*/ 4455603 w 4572002"/>
                  <a:gd name="connsiteY439" fmla="*/ 5107627 h 6858002"/>
                  <a:gd name="connsiteX440" fmla="*/ 4454840 w 4572002"/>
                  <a:gd name="connsiteY440" fmla="*/ 5129916 h 6858002"/>
                  <a:gd name="connsiteX441" fmla="*/ 4470464 w 4572002"/>
                  <a:gd name="connsiteY441" fmla="*/ 5206308 h 6858002"/>
                  <a:gd name="connsiteX442" fmla="*/ 4471415 w 4572002"/>
                  <a:gd name="connsiteY442" fmla="*/ 5274129 h 6858002"/>
                  <a:gd name="connsiteX443" fmla="*/ 4483990 w 4572002"/>
                  <a:gd name="connsiteY443" fmla="*/ 5393005 h 6858002"/>
                  <a:gd name="connsiteX444" fmla="*/ 4479607 w 4572002"/>
                  <a:gd name="connsiteY444" fmla="*/ 5419295 h 6858002"/>
                  <a:gd name="connsiteX445" fmla="*/ 4477894 w 4572002"/>
                  <a:gd name="connsiteY445" fmla="*/ 5501594 h 6858002"/>
                  <a:gd name="connsiteX446" fmla="*/ 4476560 w 4572002"/>
                  <a:gd name="connsiteY446" fmla="*/ 5548460 h 6858002"/>
                  <a:gd name="connsiteX447" fmla="*/ 4485703 w 4572002"/>
                  <a:gd name="connsiteY447" fmla="*/ 5606372 h 6858002"/>
                  <a:gd name="connsiteX448" fmla="*/ 4505134 w 4572002"/>
                  <a:gd name="connsiteY448" fmla="*/ 5706959 h 6858002"/>
                  <a:gd name="connsiteX449" fmla="*/ 4508183 w 4572002"/>
                  <a:gd name="connsiteY449" fmla="*/ 5733440 h 6858002"/>
                  <a:gd name="connsiteX450" fmla="*/ 4517519 w 4572002"/>
                  <a:gd name="connsiteY450" fmla="*/ 5781830 h 6858002"/>
                  <a:gd name="connsiteX451" fmla="*/ 4519234 w 4572002"/>
                  <a:gd name="connsiteY451" fmla="*/ 5790592 h 6858002"/>
                  <a:gd name="connsiteX452" fmla="*/ 4542855 w 4572002"/>
                  <a:gd name="connsiteY452" fmla="*/ 5864318 h 6858002"/>
                  <a:gd name="connsiteX453" fmla="*/ 4544759 w 4572002"/>
                  <a:gd name="connsiteY453" fmla="*/ 5902610 h 6858002"/>
                  <a:gd name="connsiteX454" fmla="*/ 4544951 w 4572002"/>
                  <a:gd name="connsiteY454" fmla="*/ 6012723 h 6858002"/>
                  <a:gd name="connsiteX455" fmla="*/ 4541332 w 4572002"/>
                  <a:gd name="connsiteY455" fmla="*/ 6059397 h 6858002"/>
                  <a:gd name="connsiteX456" fmla="*/ 4527426 w 4572002"/>
                  <a:gd name="connsiteY456" fmla="*/ 6171605 h 6858002"/>
                  <a:gd name="connsiteX457" fmla="*/ 4520568 w 4572002"/>
                  <a:gd name="connsiteY457" fmla="*/ 6242093 h 6858002"/>
                  <a:gd name="connsiteX458" fmla="*/ 4509706 w 4572002"/>
                  <a:gd name="connsiteY458" fmla="*/ 6323058 h 6858002"/>
                  <a:gd name="connsiteX459" fmla="*/ 4502848 w 4572002"/>
                  <a:gd name="connsiteY459" fmla="*/ 6415833 h 6858002"/>
                  <a:gd name="connsiteX460" fmla="*/ 4482084 w 4572002"/>
                  <a:gd name="connsiteY460" fmla="*/ 6584812 h 6858002"/>
                  <a:gd name="connsiteX461" fmla="*/ 4460557 w 4572002"/>
                  <a:gd name="connsiteY461" fmla="*/ 6748458 h 6858002"/>
                  <a:gd name="connsiteX462" fmla="*/ 4441507 w 4572002"/>
                  <a:gd name="connsiteY462" fmla="*/ 6815516 h 6858002"/>
                  <a:gd name="connsiteX463" fmla="*/ 4431806 w 4572002"/>
                  <a:gd name="connsiteY463" fmla="*/ 6858001 h 6858002"/>
                  <a:gd name="connsiteX464" fmla="*/ 4259554 w 4572002"/>
                  <a:gd name="connsiteY464" fmla="*/ 6858001 h 6858002"/>
                  <a:gd name="connsiteX465" fmla="*/ 4259554 w 4572002"/>
                  <a:gd name="connsiteY465" fmla="*/ 6858002 h 6858002"/>
                  <a:gd name="connsiteX466" fmla="*/ 0 w 4572002"/>
                  <a:gd name="connsiteY466" fmla="*/ 6858002 h 6858002"/>
                  <a:gd name="connsiteX467" fmla="*/ 0 w 4572002"/>
                  <a:gd name="connsiteY467" fmla="*/ 2 h 6858002"/>
                  <a:gd name="connsiteX468" fmla="*/ 3766492 w 4572002"/>
                  <a:gd name="connsiteY468" fmla="*/ 1 h 6858002"/>
                  <a:gd name="connsiteX469" fmla="*/ 3769210 w 4572002"/>
                  <a:gd name="connsiteY469" fmla="*/ 21486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Lst>
                <a:rect l="l" t="t" r="r" b="b"/>
                <a:pathLst>
                  <a:path w="4572002" h="6858002">
                    <a:moveTo>
                      <a:pt x="4214994" y="6564620"/>
                    </a:moveTo>
                    <a:lnTo>
                      <a:pt x="4214994" y="6564621"/>
                    </a:lnTo>
                    <a:cubicBezTo>
                      <a:pt x="4225281" y="6575479"/>
                      <a:pt x="4231378" y="6582147"/>
                      <a:pt x="4237474" y="6588626"/>
                    </a:cubicBezTo>
                    <a:lnTo>
                      <a:pt x="4254096" y="6625225"/>
                    </a:lnTo>
                    <a:lnTo>
                      <a:pt x="4247001" y="6662540"/>
                    </a:lnTo>
                    <a:lnTo>
                      <a:pt x="4247000" y="6662541"/>
                    </a:lnTo>
                    <a:lnTo>
                      <a:pt x="4246999" y="6662544"/>
                    </a:lnTo>
                    <a:lnTo>
                      <a:pt x="4235550" y="6683027"/>
                    </a:lnTo>
                    <a:lnTo>
                      <a:pt x="4232403" y="6702976"/>
                    </a:lnTo>
                    <a:lnTo>
                      <a:pt x="4232403" y="6702977"/>
                    </a:lnTo>
                    <a:cubicBezTo>
                      <a:pt x="4232808" y="6716169"/>
                      <a:pt x="4237951" y="6729219"/>
                      <a:pt x="4246238" y="6742553"/>
                    </a:cubicBezTo>
                    <a:lnTo>
                      <a:pt x="4246239" y="6742555"/>
                    </a:lnTo>
                    <a:lnTo>
                      <a:pt x="4265716" y="6812062"/>
                    </a:lnTo>
                    <a:lnTo>
                      <a:pt x="4265717" y="6812064"/>
                    </a:lnTo>
                    <a:lnTo>
                      <a:pt x="4265717" y="6812063"/>
                    </a:lnTo>
                    <a:lnTo>
                      <a:pt x="4265716" y="6812062"/>
                    </a:lnTo>
                    <a:lnTo>
                      <a:pt x="4260942" y="6776800"/>
                    </a:lnTo>
                    <a:lnTo>
                      <a:pt x="4246239" y="6742555"/>
                    </a:lnTo>
                    <a:lnTo>
                      <a:pt x="4246238" y="6742552"/>
                    </a:lnTo>
                    <a:lnTo>
                      <a:pt x="4232403" y="6702976"/>
                    </a:lnTo>
                    <a:lnTo>
                      <a:pt x="4246999" y="6662544"/>
                    </a:lnTo>
                    <a:lnTo>
                      <a:pt x="4247000" y="6662542"/>
                    </a:lnTo>
                    <a:lnTo>
                      <a:pt x="4247001" y="6662540"/>
                    </a:lnTo>
                    <a:lnTo>
                      <a:pt x="4254084" y="6645552"/>
                    </a:lnTo>
                    <a:lnTo>
                      <a:pt x="4254096" y="6625225"/>
                    </a:lnTo>
                    <a:lnTo>
                      <a:pt x="4254096" y="6625224"/>
                    </a:lnTo>
                    <a:cubicBezTo>
                      <a:pt x="4252000" y="6611341"/>
                      <a:pt x="4245951" y="6597578"/>
                      <a:pt x="4237474" y="6588625"/>
                    </a:cubicBezTo>
                    <a:close/>
                    <a:moveTo>
                      <a:pt x="4295315" y="6438981"/>
                    </a:moveTo>
                    <a:lnTo>
                      <a:pt x="4275385" y="6463840"/>
                    </a:lnTo>
                    <a:lnTo>
                      <a:pt x="4275382" y="6463849"/>
                    </a:lnTo>
                    <a:lnTo>
                      <a:pt x="4261587" y="6513012"/>
                    </a:lnTo>
                    <a:lnTo>
                      <a:pt x="4242781" y="6546194"/>
                    </a:lnTo>
                    <a:lnTo>
                      <a:pt x="4242781" y="6546195"/>
                    </a:lnTo>
                    <a:lnTo>
                      <a:pt x="4259120" y="6521804"/>
                    </a:lnTo>
                    <a:lnTo>
                      <a:pt x="4261587" y="6513012"/>
                    </a:lnTo>
                    <a:lnTo>
                      <a:pt x="4264398" y="6508052"/>
                    </a:lnTo>
                    <a:lnTo>
                      <a:pt x="4275382" y="6463849"/>
                    </a:lnTo>
                    <a:lnTo>
                      <a:pt x="4275385" y="6463841"/>
                    </a:lnTo>
                    <a:cubicBezTo>
                      <a:pt x="4278336" y="6451650"/>
                      <a:pt x="4285813" y="6444077"/>
                      <a:pt x="4295315" y="6438981"/>
                    </a:cubicBezTo>
                    <a:close/>
                    <a:moveTo>
                      <a:pt x="4381289" y="6365204"/>
                    </a:moveTo>
                    <a:lnTo>
                      <a:pt x="4380008" y="6387910"/>
                    </a:lnTo>
                    <a:lnTo>
                      <a:pt x="4378243" y="6391549"/>
                    </a:lnTo>
                    <a:lnTo>
                      <a:pt x="4370589" y="6407332"/>
                    </a:lnTo>
                    <a:lnTo>
                      <a:pt x="4370589" y="6407333"/>
                    </a:lnTo>
                    <a:lnTo>
                      <a:pt x="4378243" y="6391549"/>
                    </a:lnTo>
                    <a:lnTo>
                      <a:pt x="4380008" y="6387910"/>
                    </a:lnTo>
                    <a:close/>
                    <a:moveTo>
                      <a:pt x="4142220" y="4221391"/>
                    </a:moveTo>
                    <a:lnTo>
                      <a:pt x="4142220" y="4221392"/>
                    </a:lnTo>
                    <a:cubicBezTo>
                      <a:pt x="4142982" y="4232061"/>
                      <a:pt x="4143172" y="4243873"/>
                      <a:pt x="4147936" y="4253015"/>
                    </a:cubicBezTo>
                    <a:cubicBezTo>
                      <a:pt x="4160129" y="4277402"/>
                      <a:pt x="4175749" y="4300071"/>
                      <a:pt x="4187752" y="4324646"/>
                    </a:cubicBezTo>
                    <a:lnTo>
                      <a:pt x="4196706" y="4363891"/>
                    </a:lnTo>
                    <a:lnTo>
                      <a:pt x="4195944" y="4482004"/>
                    </a:lnTo>
                    <a:cubicBezTo>
                      <a:pt x="4193276" y="4546776"/>
                      <a:pt x="4192704" y="4612500"/>
                      <a:pt x="4135934" y="4659174"/>
                    </a:cubicBezTo>
                    <a:cubicBezTo>
                      <a:pt x="4131362" y="4662986"/>
                      <a:pt x="4128694" y="4671176"/>
                      <a:pt x="4127932" y="4677655"/>
                    </a:cubicBezTo>
                    <a:cubicBezTo>
                      <a:pt x="4124313" y="4707564"/>
                      <a:pt x="4123931" y="4738235"/>
                      <a:pt x="4118025" y="4767764"/>
                    </a:cubicBezTo>
                    <a:cubicBezTo>
                      <a:pt x="4115644" y="4779575"/>
                      <a:pt x="4114835" y="4790387"/>
                      <a:pt x="4116716" y="4800483"/>
                    </a:cubicBezTo>
                    <a:lnTo>
                      <a:pt x="4116716" y="4800484"/>
                    </a:lnTo>
                    <a:cubicBezTo>
                      <a:pt x="4118597" y="4810581"/>
                      <a:pt x="4123170" y="4819964"/>
                      <a:pt x="4131552" y="4828917"/>
                    </a:cubicBezTo>
                    <a:lnTo>
                      <a:pt x="4153733" y="4863343"/>
                    </a:lnTo>
                    <a:lnTo>
                      <a:pt x="4161262" y="4889275"/>
                    </a:lnTo>
                    <a:lnTo>
                      <a:pt x="4159557" y="4912168"/>
                    </a:lnTo>
                    <a:cubicBezTo>
                      <a:pt x="4157842" y="4919978"/>
                      <a:pt x="4157485" y="4927122"/>
                      <a:pt x="4158155" y="4933804"/>
                    </a:cubicBezTo>
                    <a:lnTo>
                      <a:pt x="4158155" y="4933805"/>
                    </a:lnTo>
                    <a:lnTo>
                      <a:pt x="4162914" y="4952673"/>
                    </a:lnTo>
                    <a:lnTo>
                      <a:pt x="4165707" y="4957454"/>
                    </a:lnTo>
                    <a:lnTo>
                      <a:pt x="4166985" y="4961456"/>
                    </a:lnTo>
                    <a:cubicBezTo>
                      <a:pt x="4171496" y="4970097"/>
                      <a:pt x="4177202" y="4978394"/>
                      <a:pt x="4182989" y="4987038"/>
                    </a:cubicBezTo>
                    <a:cubicBezTo>
                      <a:pt x="4194228" y="5003802"/>
                      <a:pt x="4208326" y="5022853"/>
                      <a:pt x="4209468" y="5041522"/>
                    </a:cubicBezTo>
                    <a:cubicBezTo>
                      <a:pt x="4210087" y="5052096"/>
                      <a:pt x="4213005" y="5062300"/>
                      <a:pt x="4216684" y="5072376"/>
                    </a:cubicBezTo>
                    <a:lnTo>
                      <a:pt x="4222587" y="5087441"/>
                    </a:lnTo>
                    <a:lnTo>
                      <a:pt x="4235615" y="5133220"/>
                    </a:lnTo>
                    <a:lnTo>
                      <a:pt x="4235616" y="5133225"/>
                    </a:lnTo>
                    <a:lnTo>
                      <a:pt x="4228901" y="5166113"/>
                    </a:lnTo>
                    <a:lnTo>
                      <a:pt x="4228901" y="5166114"/>
                    </a:lnTo>
                    <a:cubicBezTo>
                      <a:pt x="4228139" y="5167638"/>
                      <a:pt x="4228712" y="5169781"/>
                      <a:pt x="4229593" y="5172091"/>
                    </a:cubicBezTo>
                    <a:lnTo>
                      <a:pt x="4232139" y="5179068"/>
                    </a:lnTo>
                    <a:cubicBezTo>
                      <a:pt x="4235759" y="5196595"/>
                      <a:pt x="4235807" y="5213598"/>
                      <a:pt x="4231973" y="5229434"/>
                    </a:cubicBezTo>
                    <a:lnTo>
                      <a:pt x="4225669" y="5241089"/>
                    </a:lnTo>
                    <a:lnTo>
                      <a:pt x="4208517" y="5272796"/>
                    </a:lnTo>
                    <a:cubicBezTo>
                      <a:pt x="4196871" y="5285441"/>
                      <a:pt x="4189165" y="5298595"/>
                      <a:pt x="4184613" y="5312288"/>
                    </a:cubicBezTo>
                    <a:lnTo>
                      <a:pt x="4183557" y="5321350"/>
                    </a:lnTo>
                    <a:lnTo>
                      <a:pt x="4181083" y="5326163"/>
                    </a:lnTo>
                    <a:lnTo>
                      <a:pt x="4179637" y="5355014"/>
                    </a:lnTo>
                    <a:lnTo>
                      <a:pt x="4179637" y="5355015"/>
                    </a:lnTo>
                    <a:cubicBezTo>
                      <a:pt x="4180286" y="5364883"/>
                      <a:pt x="4181989" y="5375003"/>
                      <a:pt x="4184513" y="5385385"/>
                    </a:cubicBezTo>
                    <a:cubicBezTo>
                      <a:pt x="4187752" y="5398722"/>
                      <a:pt x="4190038" y="5412058"/>
                      <a:pt x="4192704" y="5425583"/>
                    </a:cubicBezTo>
                    <a:cubicBezTo>
                      <a:pt x="4196514" y="5443871"/>
                      <a:pt x="4200516" y="5462352"/>
                      <a:pt x="4204327" y="5480638"/>
                    </a:cubicBezTo>
                    <a:lnTo>
                      <a:pt x="4208850" y="5507668"/>
                    </a:lnTo>
                    <a:lnTo>
                      <a:pt x="4198232" y="5531692"/>
                    </a:lnTo>
                    <a:lnTo>
                      <a:pt x="4198231" y="5531693"/>
                    </a:lnTo>
                    <a:cubicBezTo>
                      <a:pt x="4191181" y="5537600"/>
                      <a:pt x="4187989" y="5542649"/>
                      <a:pt x="4188085" y="5547578"/>
                    </a:cubicBezTo>
                    <a:lnTo>
                      <a:pt x="4188085" y="5547579"/>
                    </a:lnTo>
                    <a:cubicBezTo>
                      <a:pt x="4188180" y="5552508"/>
                      <a:pt x="4191562" y="5557318"/>
                      <a:pt x="4197659" y="5562747"/>
                    </a:cubicBezTo>
                    <a:cubicBezTo>
                      <a:pt x="4240332" y="5600468"/>
                      <a:pt x="4267003" y="5646190"/>
                      <a:pt x="4268907" y="5704484"/>
                    </a:cubicBezTo>
                    <a:cubicBezTo>
                      <a:pt x="4269289" y="5716486"/>
                      <a:pt x="4271954" y="5728679"/>
                      <a:pt x="4274812" y="5740489"/>
                    </a:cubicBezTo>
                    <a:cubicBezTo>
                      <a:pt x="4276527" y="5747729"/>
                      <a:pt x="4278433" y="5756494"/>
                      <a:pt x="4283578" y="5760874"/>
                    </a:cubicBezTo>
                    <a:cubicBezTo>
                      <a:pt x="4322821" y="5794975"/>
                      <a:pt x="4350063" y="5837458"/>
                      <a:pt x="4371973" y="5883752"/>
                    </a:cubicBezTo>
                    <a:lnTo>
                      <a:pt x="4371974" y="5883757"/>
                    </a:lnTo>
                    <a:lnTo>
                      <a:pt x="4389877" y="5935946"/>
                    </a:lnTo>
                    <a:lnTo>
                      <a:pt x="4389878" y="5935950"/>
                    </a:lnTo>
                    <a:lnTo>
                      <a:pt x="4386259" y="5993290"/>
                    </a:lnTo>
                    <a:lnTo>
                      <a:pt x="4386259" y="5993291"/>
                    </a:lnTo>
                    <a:cubicBezTo>
                      <a:pt x="4385116" y="6004531"/>
                      <a:pt x="4385306" y="6017485"/>
                      <a:pt x="4379782" y="6026440"/>
                    </a:cubicBezTo>
                    <a:cubicBezTo>
                      <a:pt x="4362445" y="6054825"/>
                      <a:pt x="4343778" y="6082258"/>
                      <a:pt x="4323583" y="6108738"/>
                    </a:cubicBezTo>
                    <a:cubicBezTo>
                      <a:pt x="4314914" y="6120074"/>
                      <a:pt x="4309961" y="6126884"/>
                      <a:pt x="4309890" y="6133314"/>
                    </a:cubicBezTo>
                    <a:lnTo>
                      <a:pt x="4309890" y="6133315"/>
                    </a:lnTo>
                    <a:lnTo>
                      <a:pt x="4313591" y="6143190"/>
                    </a:lnTo>
                    <a:lnTo>
                      <a:pt x="4325486" y="6155600"/>
                    </a:lnTo>
                    <a:lnTo>
                      <a:pt x="4325488" y="6155603"/>
                    </a:lnTo>
                    <a:cubicBezTo>
                      <a:pt x="4347778" y="6175798"/>
                      <a:pt x="4359398" y="6200945"/>
                      <a:pt x="4364160" y="6228757"/>
                    </a:cubicBezTo>
                    <a:lnTo>
                      <a:pt x="4381497" y="6361540"/>
                    </a:lnTo>
                    <a:lnTo>
                      <a:pt x="4381497" y="6361539"/>
                    </a:lnTo>
                    <a:cubicBezTo>
                      <a:pt x="4377877" y="6317151"/>
                      <a:pt x="4371590" y="6272764"/>
                      <a:pt x="4364160" y="6228756"/>
                    </a:cubicBezTo>
                    <a:cubicBezTo>
                      <a:pt x="4359398" y="6200944"/>
                      <a:pt x="4347778" y="6175797"/>
                      <a:pt x="4325488" y="6155602"/>
                    </a:cubicBezTo>
                    <a:lnTo>
                      <a:pt x="4325486" y="6155600"/>
                    </a:lnTo>
                    <a:lnTo>
                      <a:pt x="4309890" y="6133315"/>
                    </a:lnTo>
                    <a:lnTo>
                      <a:pt x="4323583" y="6108739"/>
                    </a:lnTo>
                    <a:cubicBezTo>
                      <a:pt x="4343778" y="6082259"/>
                      <a:pt x="4362445" y="6054826"/>
                      <a:pt x="4379782" y="6026441"/>
                    </a:cubicBezTo>
                    <a:cubicBezTo>
                      <a:pt x="4385306" y="6017486"/>
                      <a:pt x="4385116" y="6004532"/>
                      <a:pt x="4386259" y="5993292"/>
                    </a:cubicBezTo>
                    <a:lnTo>
                      <a:pt x="4386259" y="5993290"/>
                    </a:lnTo>
                    <a:lnTo>
                      <a:pt x="4389712" y="5964477"/>
                    </a:lnTo>
                    <a:lnTo>
                      <a:pt x="4389878" y="5935950"/>
                    </a:lnTo>
                    <a:lnTo>
                      <a:pt x="4389878" y="5935949"/>
                    </a:lnTo>
                    <a:lnTo>
                      <a:pt x="4389877" y="5935946"/>
                    </a:lnTo>
                    <a:lnTo>
                      <a:pt x="4382997" y="5909351"/>
                    </a:lnTo>
                    <a:lnTo>
                      <a:pt x="4371974" y="5883757"/>
                    </a:lnTo>
                    <a:lnTo>
                      <a:pt x="4371973" y="5883751"/>
                    </a:lnTo>
                    <a:cubicBezTo>
                      <a:pt x="4350063" y="5837457"/>
                      <a:pt x="4322821" y="5794974"/>
                      <a:pt x="4283578" y="5760873"/>
                    </a:cubicBezTo>
                    <a:cubicBezTo>
                      <a:pt x="4278433" y="5756493"/>
                      <a:pt x="4276527" y="5747728"/>
                      <a:pt x="4274812" y="5740488"/>
                    </a:cubicBezTo>
                    <a:cubicBezTo>
                      <a:pt x="4271954" y="5728678"/>
                      <a:pt x="4269289" y="5716485"/>
                      <a:pt x="4268907" y="5704483"/>
                    </a:cubicBezTo>
                    <a:cubicBezTo>
                      <a:pt x="4267003" y="5646189"/>
                      <a:pt x="4240332" y="5600467"/>
                      <a:pt x="4197659" y="5562746"/>
                    </a:cubicBezTo>
                    <a:lnTo>
                      <a:pt x="4188085" y="5547578"/>
                    </a:lnTo>
                    <a:lnTo>
                      <a:pt x="4198231" y="5531694"/>
                    </a:lnTo>
                    <a:lnTo>
                      <a:pt x="4198232" y="5531692"/>
                    </a:lnTo>
                    <a:lnTo>
                      <a:pt x="4206630" y="5520422"/>
                    </a:lnTo>
                    <a:lnTo>
                      <a:pt x="4208850" y="5507668"/>
                    </a:lnTo>
                    <a:lnTo>
                      <a:pt x="4208850" y="5507667"/>
                    </a:lnTo>
                    <a:cubicBezTo>
                      <a:pt x="4208803" y="5498832"/>
                      <a:pt x="4206231" y="5489497"/>
                      <a:pt x="4204327" y="5480637"/>
                    </a:cubicBezTo>
                    <a:cubicBezTo>
                      <a:pt x="4200516" y="5462351"/>
                      <a:pt x="4196514" y="5443870"/>
                      <a:pt x="4192704" y="5425582"/>
                    </a:cubicBezTo>
                    <a:cubicBezTo>
                      <a:pt x="4190038" y="5412057"/>
                      <a:pt x="4187752" y="5398721"/>
                      <a:pt x="4184513" y="5385384"/>
                    </a:cubicBezTo>
                    <a:lnTo>
                      <a:pt x="4179637" y="5355014"/>
                    </a:lnTo>
                    <a:lnTo>
                      <a:pt x="4183557" y="5321350"/>
                    </a:lnTo>
                    <a:lnTo>
                      <a:pt x="4208517" y="5272797"/>
                    </a:lnTo>
                    <a:lnTo>
                      <a:pt x="4225669" y="5241089"/>
                    </a:lnTo>
                    <a:lnTo>
                      <a:pt x="4231973" y="5229433"/>
                    </a:lnTo>
                    <a:lnTo>
                      <a:pt x="4232139" y="5179068"/>
                    </a:lnTo>
                    <a:lnTo>
                      <a:pt x="4232139" y="5179067"/>
                    </a:lnTo>
                    <a:cubicBezTo>
                      <a:pt x="4231663" y="5176876"/>
                      <a:pt x="4230473" y="5174400"/>
                      <a:pt x="4229593" y="5172090"/>
                    </a:cubicBezTo>
                    <a:lnTo>
                      <a:pt x="4228901" y="5166114"/>
                    </a:lnTo>
                    <a:lnTo>
                      <a:pt x="4235616" y="5133225"/>
                    </a:lnTo>
                    <a:lnTo>
                      <a:pt x="4235616" y="5133224"/>
                    </a:lnTo>
                    <a:lnTo>
                      <a:pt x="4235615" y="5133220"/>
                    </a:lnTo>
                    <a:lnTo>
                      <a:pt x="4228473" y="5102461"/>
                    </a:lnTo>
                    <a:lnTo>
                      <a:pt x="4222587" y="5087441"/>
                    </a:lnTo>
                    <a:lnTo>
                      <a:pt x="4222582" y="5087423"/>
                    </a:lnTo>
                    <a:cubicBezTo>
                      <a:pt x="4216496" y="5072411"/>
                      <a:pt x="4210397" y="5057381"/>
                      <a:pt x="4209468" y="5041521"/>
                    </a:cubicBezTo>
                    <a:cubicBezTo>
                      <a:pt x="4208326" y="5022852"/>
                      <a:pt x="4194228" y="5003801"/>
                      <a:pt x="4182989" y="4987037"/>
                    </a:cubicBezTo>
                    <a:lnTo>
                      <a:pt x="4165707" y="4957454"/>
                    </a:lnTo>
                    <a:lnTo>
                      <a:pt x="4158155" y="4933805"/>
                    </a:lnTo>
                    <a:lnTo>
                      <a:pt x="4159557" y="4912169"/>
                    </a:lnTo>
                    <a:cubicBezTo>
                      <a:pt x="4161319" y="4904358"/>
                      <a:pt x="4161831" y="4896714"/>
                      <a:pt x="4161262" y="4889276"/>
                    </a:cubicBezTo>
                    <a:lnTo>
                      <a:pt x="4161262" y="4889275"/>
                    </a:lnTo>
                    <a:lnTo>
                      <a:pt x="4156484" y="4867614"/>
                    </a:lnTo>
                    <a:lnTo>
                      <a:pt x="4153733" y="4863343"/>
                    </a:lnTo>
                    <a:lnTo>
                      <a:pt x="4151983" y="4857317"/>
                    </a:lnTo>
                    <a:cubicBezTo>
                      <a:pt x="4146840" y="4847214"/>
                      <a:pt x="4139839" y="4837703"/>
                      <a:pt x="4131552" y="4828916"/>
                    </a:cubicBezTo>
                    <a:lnTo>
                      <a:pt x="4116716" y="4800483"/>
                    </a:lnTo>
                    <a:lnTo>
                      <a:pt x="4118025" y="4767765"/>
                    </a:lnTo>
                    <a:cubicBezTo>
                      <a:pt x="4123931" y="4738236"/>
                      <a:pt x="4124313" y="4707565"/>
                      <a:pt x="4127932" y="4677656"/>
                    </a:cubicBezTo>
                    <a:cubicBezTo>
                      <a:pt x="4128694" y="4671177"/>
                      <a:pt x="4131362" y="4662987"/>
                      <a:pt x="4135934" y="4659175"/>
                    </a:cubicBezTo>
                    <a:cubicBezTo>
                      <a:pt x="4192704" y="4612501"/>
                      <a:pt x="4193276" y="4546777"/>
                      <a:pt x="4195944" y="4482005"/>
                    </a:cubicBezTo>
                    <a:cubicBezTo>
                      <a:pt x="4197659" y="4442762"/>
                      <a:pt x="4197659" y="4403326"/>
                      <a:pt x="4196706" y="4363891"/>
                    </a:cubicBezTo>
                    <a:lnTo>
                      <a:pt x="4196706" y="4363890"/>
                    </a:lnTo>
                    <a:cubicBezTo>
                      <a:pt x="4196514" y="4350554"/>
                      <a:pt x="4193466" y="4336457"/>
                      <a:pt x="4187752" y="4324645"/>
                    </a:cubicBezTo>
                    <a:cubicBezTo>
                      <a:pt x="4175749" y="4300070"/>
                      <a:pt x="4160129" y="4277401"/>
                      <a:pt x="4147936" y="4253014"/>
                    </a:cubicBezTo>
                    <a:close/>
                    <a:moveTo>
                      <a:pt x="4211111" y="2836172"/>
                    </a:moveTo>
                    <a:lnTo>
                      <a:pt x="4202421" y="2848793"/>
                    </a:lnTo>
                    <a:cubicBezTo>
                      <a:pt x="4197421" y="2865010"/>
                      <a:pt x="4191562" y="2881307"/>
                      <a:pt x="4186816" y="2897785"/>
                    </a:cubicBezTo>
                    <a:lnTo>
                      <a:pt x="4185787" y="2903551"/>
                    </a:lnTo>
                    <a:lnTo>
                      <a:pt x="4182513" y="2914328"/>
                    </a:lnTo>
                    <a:lnTo>
                      <a:pt x="4177882" y="2947858"/>
                    </a:lnTo>
                    <a:lnTo>
                      <a:pt x="4177881" y="2947862"/>
                    </a:lnTo>
                    <a:lnTo>
                      <a:pt x="4177881" y="2947863"/>
                    </a:lnTo>
                    <a:cubicBezTo>
                      <a:pt x="4177512" y="2959157"/>
                      <a:pt x="4178512" y="2970576"/>
                      <a:pt x="4181465" y="2982149"/>
                    </a:cubicBezTo>
                    <a:lnTo>
                      <a:pt x="4193158" y="3077402"/>
                    </a:lnTo>
                    <a:lnTo>
                      <a:pt x="4180703" y="3172654"/>
                    </a:lnTo>
                    <a:cubicBezTo>
                      <a:pt x="4154794" y="3276480"/>
                      <a:pt x="4127362" y="3380305"/>
                      <a:pt x="4133076" y="3489467"/>
                    </a:cubicBezTo>
                    <a:cubicBezTo>
                      <a:pt x="4134028" y="3507563"/>
                      <a:pt x="4122407" y="3529090"/>
                      <a:pt x="4110977" y="3544713"/>
                    </a:cubicBezTo>
                    <a:cubicBezTo>
                      <a:pt x="4100119" y="3559668"/>
                      <a:pt x="4094260" y="3566812"/>
                      <a:pt x="4093355" y="3574408"/>
                    </a:cubicBezTo>
                    <a:lnTo>
                      <a:pt x="4093355" y="3574409"/>
                    </a:lnTo>
                    <a:cubicBezTo>
                      <a:pt x="4092450" y="3582005"/>
                      <a:pt x="4096499" y="3590054"/>
                      <a:pt x="4105453" y="3606818"/>
                    </a:cubicBezTo>
                    <a:cubicBezTo>
                      <a:pt x="4109835" y="3614820"/>
                      <a:pt x="4112501" y="3624726"/>
                      <a:pt x="4118979" y="3630633"/>
                    </a:cubicBezTo>
                    <a:lnTo>
                      <a:pt x="4136708" y="3654416"/>
                    </a:lnTo>
                    <a:lnTo>
                      <a:pt x="4140382" y="3668940"/>
                    </a:lnTo>
                    <a:lnTo>
                      <a:pt x="4143220" y="3680164"/>
                    </a:lnTo>
                    <a:lnTo>
                      <a:pt x="4139172" y="3734837"/>
                    </a:lnTo>
                    <a:lnTo>
                      <a:pt x="4139172" y="3734838"/>
                    </a:lnTo>
                    <a:cubicBezTo>
                      <a:pt x="4138220" y="3741316"/>
                      <a:pt x="4136886" y="3749126"/>
                      <a:pt x="4139554" y="3754653"/>
                    </a:cubicBezTo>
                    <a:lnTo>
                      <a:pt x="4145911" y="3789776"/>
                    </a:lnTo>
                    <a:lnTo>
                      <a:pt x="4130980" y="3822472"/>
                    </a:lnTo>
                    <a:cubicBezTo>
                      <a:pt x="4123932" y="3831902"/>
                      <a:pt x="4118312" y="3842046"/>
                      <a:pt x="4116645" y="3852619"/>
                    </a:cubicBezTo>
                    <a:lnTo>
                      <a:pt x="4116645" y="3852620"/>
                    </a:lnTo>
                    <a:lnTo>
                      <a:pt x="4117425" y="3868764"/>
                    </a:lnTo>
                    <a:lnTo>
                      <a:pt x="4126028" y="3885337"/>
                    </a:lnTo>
                    <a:lnTo>
                      <a:pt x="4126028" y="3885339"/>
                    </a:lnTo>
                    <a:cubicBezTo>
                      <a:pt x="4135744" y="3897722"/>
                      <a:pt x="4143150" y="3910319"/>
                      <a:pt x="4148409" y="3923125"/>
                    </a:cubicBezTo>
                    <a:lnTo>
                      <a:pt x="4157913" y="3962160"/>
                    </a:lnTo>
                    <a:lnTo>
                      <a:pt x="4142221" y="4043838"/>
                    </a:lnTo>
                    <a:lnTo>
                      <a:pt x="4142220" y="4043839"/>
                    </a:lnTo>
                    <a:cubicBezTo>
                      <a:pt x="4133457" y="4063842"/>
                      <a:pt x="4128075" y="4083702"/>
                      <a:pt x="4127099" y="4103825"/>
                    </a:cubicBezTo>
                    <a:lnTo>
                      <a:pt x="4127099" y="4103826"/>
                    </a:lnTo>
                    <a:lnTo>
                      <a:pt x="4129066" y="4134256"/>
                    </a:lnTo>
                    <a:lnTo>
                      <a:pt x="4138410" y="4165382"/>
                    </a:lnTo>
                    <a:lnTo>
                      <a:pt x="4138410" y="4165384"/>
                    </a:lnTo>
                    <a:lnTo>
                      <a:pt x="4142315" y="4192388"/>
                    </a:lnTo>
                    <a:lnTo>
                      <a:pt x="4142315" y="4192387"/>
                    </a:lnTo>
                    <a:cubicBezTo>
                      <a:pt x="4142411" y="4182767"/>
                      <a:pt x="4141839" y="4173480"/>
                      <a:pt x="4138410" y="4165383"/>
                    </a:cubicBezTo>
                    <a:lnTo>
                      <a:pt x="4138410" y="4165382"/>
                    </a:lnTo>
                    <a:lnTo>
                      <a:pt x="4127099" y="4103826"/>
                    </a:lnTo>
                    <a:lnTo>
                      <a:pt x="4142220" y="4043840"/>
                    </a:lnTo>
                    <a:lnTo>
                      <a:pt x="4142221" y="4043838"/>
                    </a:lnTo>
                    <a:lnTo>
                      <a:pt x="4155523" y="4002410"/>
                    </a:lnTo>
                    <a:lnTo>
                      <a:pt x="4157913" y="3962160"/>
                    </a:lnTo>
                    <a:lnTo>
                      <a:pt x="4157913" y="3962159"/>
                    </a:lnTo>
                    <a:cubicBezTo>
                      <a:pt x="4155651" y="3935727"/>
                      <a:pt x="4145460" y="3910104"/>
                      <a:pt x="4126028" y="3885338"/>
                    </a:cubicBezTo>
                    <a:lnTo>
                      <a:pt x="4126028" y="3885337"/>
                    </a:lnTo>
                    <a:lnTo>
                      <a:pt x="4116645" y="3852620"/>
                    </a:lnTo>
                    <a:lnTo>
                      <a:pt x="4130980" y="3822473"/>
                    </a:lnTo>
                    <a:cubicBezTo>
                      <a:pt x="4139172" y="3811614"/>
                      <a:pt x="4144316" y="3800897"/>
                      <a:pt x="4145911" y="3789777"/>
                    </a:cubicBezTo>
                    <a:lnTo>
                      <a:pt x="4145911" y="3789776"/>
                    </a:lnTo>
                    <a:cubicBezTo>
                      <a:pt x="4147507" y="3778655"/>
                      <a:pt x="4145554" y="3767130"/>
                      <a:pt x="4139554" y="3754652"/>
                    </a:cubicBezTo>
                    <a:lnTo>
                      <a:pt x="4139172" y="3734838"/>
                    </a:lnTo>
                    <a:lnTo>
                      <a:pt x="4143220" y="3680164"/>
                    </a:lnTo>
                    <a:lnTo>
                      <a:pt x="4143220" y="3680163"/>
                    </a:lnTo>
                    <a:lnTo>
                      <a:pt x="4140382" y="3668940"/>
                    </a:lnTo>
                    <a:lnTo>
                      <a:pt x="4136708" y="3654416"/>
                    </a:lnTo>
                    <a:lnTo>
                      <a:pt x="4136708" y="3654416"/>
                    </a:lnTo>
                    <a:lnTo>
                      <a:pt x="4136708" y="3654415"/>
                    </a:lnTo>
                    <a:cubicBezTo>
                      <a:pt x="4132898" y="3646123"/>
                      <a:pt x="4127219" y="3638157"/>
                      <a:pt x="4118979" y="3630632"/>
                    </a:cubicBezTo>
                    <a:cubicBezTo>
                      <a:pt x="4112501" y="3624725"/>
                      <a:pt x="4109835" y="3614819"/>
                      <a:pt x="4105453" y="3606817"/>
                    </a:cubicBezTo>
                    <a:cubicBezTo>
                      <a:pt x="4100976" y="3598435"/>
                      <a:pt x="4097725" y="3592232"/>
                      <a:pt x="4095707" y="3587174"/>
                    </a:cubicBezTo>
                    <a:lnTo>
                      <a:pt x="4093355" y="3574408"/>
                    </a:lnTo>
                    <a:lnTo>
                      <a:pt x="4098434" y="3562321"/>
                    </a:lnTo>
                    <a:cubicBezTo>
                      <a:pt x="4101369" y="3557716"/>
                      <a:pt x="4105548" y="3552191"/>
                      <a:pt x="4110977" y="3544714"/>
                    </a:cubicBezTo>
                    <a:cubicBezTo>
                      <a:pt x="4122407" y="3529091"/>
                      <a:pt x="4134028" y="3507564"/>
                      <a:pt x="4133076" y="3489468"/>
                    </a:cubicBezTo>
                    <a:cubicBezTo>
                      <a:pt x="4127362" y="3380306"/>
                      <a:pt x="4154794" y="3276481"/>
                      <a:pt x="4180703" y="3172655"/>
                    </a:cubicBezTo>
                    <a:cubicBezTo>
                      <a:pt x="4188705" y="3140650"/>
                      <a:pt x="4192943" y="3109026"/>
                      <a:pt x="4193158" y="3077402"/>
                    </a:cubicBezTo>
                    <a:lnTo>
                      <a:pt x="4193158" y="3077401"/>
                    </a:lnTo>
                    <a:cubicBezTo>
                      <a:pt x="4193372" y="3045777"/>
                      <a:pt x="4189562" y="3014153"/>
                      <a:pt x="4181465" y="2982148"/>
                    </a:cubicBezTo>
                    <a:lnTo>
                      <a:pt x="4177881" y="2947863"/>
                    </a:lnTo>
                    <a:lnTo>
                      <a:pt x="4177882" y="2947858"/>
                    </a:lnTo>
                    <a:lnTo>
                      <a:pt x="4185787" y="2903551"/>
                    </a:lnTo>
                    <a:lnTo>
                      <a:pt x="4202421" y="2848794"/>
                    </a:lnTo>
                    <a:cubicBezTo>
                      <a:pt x="4203754" y="2844317"/>
                      <a:pt x="4207040" y="2839983"/>
                      <a:pt x="4211111" y="2836173"/>
                    </a:cubicBezTo>
                    <a:close/>
                    <a:moveTo>
                      <a:pt x="3726625" y="1508458"/>
                    </a:moveTo>
                    <a:lnTo>
                      <a:pt x="3698531" y="1596214"/>
                    </a:lnTo>
                    <a:cubicBezTo>
                      <a:pt x="3696054" y="1604979"/>
                      <a:pt x="3697579" y="1615837"/>
                      <a:pt x="3700436" y="1624981"/>
                    </a:cubicBezTo>
                    <a:cubicBezTo>
                      <a:pt x="3710152" y="1656224"/>
                      <a:pt x="3734537" y="1676037"/>
                      <a:pt x="3757017" y="1697754"/>
                    </a:cubicBezTo>
                    <a:cubicBezTo>
                      <a:pt x="3766924" y="1707280"/>
                      <a:pt x="3773972" y="1720424"/>
                      <a:pt x="3779686" y="1733189"/>
                    </a:cubicBezTo>
                    <a:cubicBezTo>
                      <a:pt x="3794357" y="1766336"/>
                      <a:pt x="3807501" y="1800247"/>
                      <a:pt x="3821407" y="1833776"/>
                    </a:cubicBezTo>
                    <a:cubicBezTo>
                      <a:pt x="3822741" y="1837014"/>
                      <a:pt x="3826170" y="1839680"/>
                      <a:pt x="3829028" y="1842159"/>
                    </a:cubicBezTo>
                    <a:cubicBezTo>
                      <a:pt x="3859129" y="1866923"/>
                      <a:pt x="3889418" y="1891498"/>
                      <a:pt x="3919519" y="1916455"/>
                    </a:cubicBezTo>
                    <a:cubicBezTo>
                      <a:pt x="3925233" y="1921217"/>
                      <a:pt x="3929425" y="1928077"/>
                      <a:pt x="3934949" y="1933220"/>
                    </a:cubicBezTo>
                    <a:cubicBezTo>
                      <a:pt x="3942569" y="1940460"/>
                      <a:pt x="3949810" y="1949604"/>
                      <a:pt x="3958954" y="1953414"/>
                    </a:cubicBezTo>
                    <a:cubicBezTo>
                      <a:pt x="3987719" y="1965225"/>
                      <a:pt x="4000103" y="1987895"/>
                      <a:pt x="4005437" y="2016470"/>
                    </a:cubicBezTo>
                    <a:cubicBezTo>
                      <a:pt x="4010390" y="2042571"/>
                      <a:pt x="4014582" y="2068670"/>
                      <a:pt x="4020296" y="2094579"/>
                    </a:cubicBezTo>
                    <a:cubicBezTo>
                      <a:pt x="4027154" y="2126202"/>
                      <a:pt x="4034584" y="2157637"/>
                      <a:pt x="4042967" y="2188880"/>
                    </a:cubicBezTo>
                    <a:cubicBezTo>
                      <a:pt x="4046587" y="2202405"/>
                      <a:pt x="4050777" y="2216693"/>
                      <a:pt x="4058207" y="2228315"/>
                    </a:cubicBezTo>
                    <a:cubicBezTo>
                      <a:pt x="4078782" y="2260891"/>
                      <a:pt x="4092688" y="2295754"/>
                      <a:pt x="4087164" y="2334045"/>
                    </a:cubicBezTo>
                    <a:cubicBezTo>
                      <a:pt x="4082782" y="2364716"/>
                      <a:pt x="4094022" y="2390435"/>
                      <a:pt x="4111549" y="2409486"/>
                    </a:cubicBezTo>
                    <a:cubicBezTo>
                      <a:pt x="4119503" y="2418155"/>
                      <a:pt x="4125016" y="2426977"/>
                      <a:pt x="4128650" y="2435913"/>
                    </a:cubicBezTo>
                    <a:lnTo>
                      <a:pt x="4134481" y="2463018"/>
                    </a:lnTo>
                    <a:lnTo>
                      <a:pt x="4125839" y="2518262"/>
                    </a:lnTo>
                    <a:lnTo>
                      <a:pt x="4125838" y="2518264"/>
                    </a:lnTo>
                    <a:cubicBezTo>
                      <a:pt x="4123171" y="2527790"/>
                      <a:pt x="4122027" y="2536457"/>
                      <a:pt x="4122194" y="2545006"/>
                    </a:cubicBezTo>
                    <a:lnTo>
                      <a:pt x="4122194" y="2545007"/>
                    </a:lnTo>
                    <a:cubicBezTo>
                      <a:pt x="4122360" y="2553556"/>
                      <a:pt x="4123837" y="2561986"/>
                      <a:pt x="4126408" y="2571035"/>
                    </a:cubicBezTo>
                    <a:cubicBezTo>
                      <a:pt x="4138410" y="2612946"/>
                      <a:pt x="4170987" y="2640951"/>
                      <a:pt x="4199563" y="2668002"/>
                    </a:cubicBezTo>
                    <a:cubicBezTo>
                      <a:pt x="4223947" y="2691055"/>
                      <a:pt x="4237663" y="2716964"/>
                      <a:pt x="4247953" y="2745349"/>
                    </a:cubicBezTo>
                    <a:lnTo>
                      <a:pt x="4247954" y="2745352"/>
                    </a:lnTo>
                    <a:lnTo>
                      <a:pt x="4253873" y="2778006"/>
                    </a:lnTo>
                    <a:lnTo>
                      <a:pt x="4253453" y="2785440"/>
                    </a:lnTo>
                    <a:lnTo>
                      <a:pt x="4243374" y="2811780"/>
                    </a:lnTo>
                    <a:lnTo>
                      <a:pt x="4243371" y="2811787"/>
                    </a:lnTo>
                    <a:lnTo>
                      <a:pt x="4243372" y="2811787"/>
                    </a:lnTo>
                    <a:lnTo>
                      <a:pt x="4243374" y="2811780"/>
                    </a:lnTo>
                    <a:lnTo>
                      <a:pt x="4253025" y="2793023"/>
                    </a:lnTo>
                    <a:lnTo>
                      <a:pt x="4253453" y="2785440"/>
                    </a:lnTo>
                    <a:lnTo>
                      <a:pt x="4254654" y="2782305"/>
                    </a:lnTo>
                    <a:lnTo>
                      <a:pt x="4253873" y="2778006"/>
                    </a:lnTo>
                    <a:lnTo>
                      <a:pt x="4254284" y="2770758"/>
                    </a:lnTo>
                    <a:lnTo>
                      <a:pt x="4247954" y="2745352"/>
                    </a:lnTo>
                    <a:lnTo>
                      <a:pt x="4247953" y="2745348"/>
                    </a:lnTo>
                    <a:cubicBezTo>
                      <a:pt x="4237663" y="2716963"/>
                      <a:pt x="4223947" y="2691054"/>
                      <a:pt x="4199563" y="2668001"/>
                    </a:cubicBezTo>
                    <a:cubicBezTo>
                      <a:pt x="4170987" y="2640950"/>
                      <a:pt x="4138410" y="2612945"/>
                      <a:pt x="4126408" y="2571034"/>
                    </a:cubicBezTo>
                    <a:lnTo>
                      <a:pt x="4122194" y="2545007"/>
                    </a:lnTo>
                    <a:lnTo>
                      <a:pt x="4125838" y="2518265"/>
                    </a:lnTo>
                    <a:lnTo>
                      <a:pt x="4125839" y="2518262"/>
                    </a:lnTo>
                    <a:lnTo>
                      <a:pt x="4132419" y="2490551"/>
                    </a:lnTo>
                    <a:lnTo>
                      <a:pt x="4134481" y="2463018"/>
                    </a:lnTo>
                    <a:lnTo>
                      <a:pt x="4134481" y="2463017"/>
                    </a:lnTo>
                    <a:cubicBezTo>
                      <a:pt x="4133600" y="2444777"/>
                      <a:pt x="4127457" y="2426822"/>
                      <a:pt x="4111549" y="2409485"/>
                    </a:cubicBezTo>
                    <a:cubicBezTo>
                      <a:pt x="4094022" y="2390434"/>
                      <a:pt x="4082782" y="2364715"/>
                      <a:pt x="4087164" y="2334044"/>
                    </a:cubicBezTo>
                    <a:cubicBezTo>
                      <a:pt x="4092688" y="2295753"/>
                      <a:pt x="4078782" y="2260890"/>
                      <a:pt x="4058207" y="2228314"/>
                    </a:cubicBezTo>
                    <a:cubicBezTo>
                      <a:pt x="4050777" y="2216692"/>
                      <a:pt x="4046587" y="2202404"/>
                      <a:pt x="4042967" y="2188879"/>
                    </a:cubicBezTo>
                    <a:cubicBezTo>
                      <a:pt x="4034584" y="2157636"/>
                      <a:pt x="4027154" y="2126201"/>
                      <a:pt x="4020296" y="2094578"/>
                    </a:cubicBezTo>
                    <a:cubicBezTo>
                      <a:pt x="4014582" y="2068669"/>
                      <a:pt x="4010390" y="2042570"/>
                      <a:pt x="4005437" y="2016469"/>
                    </a:cubicBezTo>
                    <a:cubicBezTo>
                      <a:pt x="4000103" y="1987894"/>
                      <a:pt x="3987719" y="1965224"/>
                      <a:pt x="3958954" y="1953413"/>
                    </a:cubicBezTo>
                    <a:cubicBezTo>
                      <a:pt x="3949810" y="1949603"/>
                      <a:pt x="3942569" y="1940459"/>
                      <a:pt x="3934949" y="1933219"/>
                    </a:cubicBezTo>
                    <a:cubicBezTo>
                      <a:pt x="3929425" y="1928076"/>
                      <a:pt x="3925233" y="1921216"/>
                      <a:pt x="3919519" y="1916454"/>
                    </a:cubicBezTo>
                    <a:cubicBezTo>
                      <a:pt x="3889418" y="1891497"/>
                      <a:pt x="3859129" y="1866922"/>
                      <a:pt x="3829028" y="1842158"/>
                    </a:cubicBezTo>
                    <a:cubicBezTo>
                      <a:pt x="3826170" y="1839679"/>
                      <a:pt x="3822741" y="1837013"/>
                      <a:pt x="3821407" y="1833775"/>
                    </a:cubicBezTo>
                    <a:cubicBezTo>
                      <a:pt x="3807501" y="1800246"/>
                      <a:pt x="3794358" y="1766335"/>
                      <a:pt x="3779686" y="1733188"/>
                    </a:cubicBezTo>
                    <a:cubicBezTo>
                      <a:pt x="3773972" y="1720423"/>
                      <a:pt x="3766924" y="1707279"/>
                      <a:pt x="3757018" y="1697753"/>
                    </a:cubicBezTo>
                    <a:cubicBezTo>
                      <a:pt x="3734538" y="1676036"/>
                      <a:pt x="3710152" y="1656223"/>
                      <a:pt x="3700436" y="1624980"/>
                    </a:cubicBezTo>
                    <a:cubicBezTo>
                      <a:pt x="3697580" y="1615836"/>
                      <a:pt x="3696055" y="1604978"/>
                      <a:pt x="3698532" y="1596213"/>
                    </a:cubicBezTo>
                    <a:close/>
                    <a:moveTo>
                      <a:pt x="3745230" y="1459073"/>
                    </a:moveTo>
                    <a:lnTo>
                      <a:pt x="3745229" y="1459074"/>
                    </a:lnTo>
                    <a:lnTo>
                      <a:pt x="3736012" y="1481572"/>
                    </a:lnTo>
                    <a:close/>
                    <a:moveTo>
                      <a:pt x="3764423" y="1268758"/>
                    </a:moveTo>
                    <a:cubicBezTo>
                      <a:pt x="3764875" y="1275402"/>
                      <a:pt x="3766447" y="1281689"/>
                      <a:pt x="3769590" y="1286070"/>
                    </a:cubicBezTo>
                    <a:cubicBezTo>
                      <a:pt x="3784163" y="1306930"/>
                      <a:pt x="3790403" y="1328553"/>
                      <a:pt x="3791927" y="1350628"/>
                    </a:cubicBezTo>
                    <a:lnTo>
                      <a:pt x="3786333" y="1413840"/>
                    </a:lnTo>
                    <a:lnTo>
                      <a:pt x="3791928" y="1350627"/>
                    </a:lnTo>
                    <a:cubicBezTo>
                      <a:pt x="3790403" y="1328552"/>
                      <a:pt x="3784164" y="1306930"/>
                      <a:pt x="3769590" y="1286069"/>
                    </a:cubicBezTo>
                    <a:close/>
                    <a:moveTo>
                      <a:pt x="3706152" y="773035"/>
                    </a:moveTo>
                    <a:lnTo>
                      <a:pt x="3706152" y="773036"/>
                    </a:lnTo>
                    <a:cubicBezTo>
                      <a:pt x="3708438" y="800277"/>
                      <a:pt x="3711676" y="827330"/>
                      <a:pt x="3714152" y="854380"/>
                    </a:cubicBezTo>
                    <a:cubicBezTo>
                      <a:pt x="3716438" y="878957"/>
                      <a:pt x="3717200" y="903723"/>
                      <a:pt x="3745205" y="915344"/>
                    </a:cubicBezTo>
                    <a:cubicBezTo>
                      <a:pt x="3749587" y="917060"/>
                      <a:pt x="3752825" y="922774"/>
                      <a:pt x="3755683" y="927156"/>
                    </a:cubicBezTo>
                    <a:cubicBezTo>
                      <a:pt x="3799691" y="994786"/>
                      <a:pt x="3798547" y="1030981"/>
                      <a:pt x="3752063" y="1097088"/>
                    </a:cubicBezTo>
                    <a:cubicBezTo>
                      <a:pt x="3747301" y="1103946"/>
                      <a:pt x="3743871" y="1118614"/>
                      <a:pt x="3747681" y="1123186"/>
                    </a:cubicBezTo>
                    <a:cubicBezTo>
                      <a:pt x="3763493" y="1142618"/>
                      <a:pt x="3770542" y="1162954"/>
                      <a:pt x="3772400" y="1184029"/>
                    </a:cubicBezTo>
                    <a:cubicBezTo>
                      <a:pt x="3770542" y="1162954"/>
                      <a:pt x="3763494" y="1142617"/>
                      <a:pt x="3747682" y="1123185"/>
                    </a:cubicBezTo>
                    <a:cubicBezTo>
                      <a:pt x="3743872" y="1118613"/>
                      <a:pt x="3747302" y="1103945"/>
                      <a:pt x="3752064" y="1097087"/>
                    </a:cubicBezTo>
                    <a:cubicBezTo>
                      <a:pt x="3798548" y="1030980"/>
                      <a:pt x="3799692" y="994785"/>
                      <a:pt x="3755684" y="927155"/>
                    </a:cubicBezTo>
                    <a:cubicBezTo>
                      <a:pt x="3752826" y="922773"/>
                      <a:pt x="3749588" y="917059"/>
                      <a:pt x="3745206" y="915343"/>
                    </a:cubicBezTo>
                    <a:cubicBezTo>
                      <a:pt x="3717200" y="903722"/>
                      <a:pt x="3716438" y="878956"/>
                      <a:pt x="3714152" y="854379"/>
                    </a:cubicBezTo>
                    <a:close/>
                    <a:moveTo>
                      <a:pt x="3761553" y="517851"/>
                    </a:moveTo>
                    <a:lnTo>
                      <a:pt x="3752635" y="556048"/>
                    </a:lnTo>
                    <a:cubicBezTo>
                      <a:pt x="3750539" y="564049"/>
                      <a:pt x="3745015" y="572623"/>
                      <a:pt x="3746157" y="580051"/>
                    </a:cubicBezTo>
                    <a:cubicBezTo>
                      <a:pt x="3749491" y="601579"/>
                      <a:pt x="3747062" y="622201"/>
                      <a:pt x="3742776" y="642538"/>
                    </a:cubicBezTo>
                    <a:lnTo>
                      <a:pt x="3730253" y="694928"/>
                    </a:lnTo>
                    <a:lnTo>
                      <a:pt x="3742777" y="642537"/>
                    </a:lnTo>
                    <a:cubicBezTo>
                      <a:pt x="3747063" y="622201"/>
                      <a:pt x="3749492" y="601578"/>
                      <a:pt x="3746158" y="580050"/>
                    </a:cubicBezTo>
                    <a:cubicBezTo>
                      <a:pt x="3745016" y="572622"/>
                      <a:pt x="3750540" y="564048"/>
                      <a:pt x="3752636" y="556047"/>
                    </a:cubicBezTo>
                    <a:close/>
                    <a:moveTo>
                      <a:pt x="3774848" y="298169"/>
                    </a:moveTo>
                    <a:lnTo>
                      <a:pt x="3760065" y="313534"/>
                    </a:lnTo>
                    <a:cubicBezTo>
                      <a:pt x="3755873" y="316390"/>
                      <a:pt x="3758159" y="330299"/>
                      <a:pt x="3759493" y="338871"/>
                    </a:cubicBezTo>
                    <a:lnTo>
                      <a:pt x="3759500" y="338900"/>
                    </a:lnTo>
                    <a:lnTo>
                      <a:pt x="3769400" y="395640"/>
                    </a:lnTo>
                    <a:lnTo>
                      <a:pt x="3765590" y="367328"/>
                    </a:lnTo>
                    <a:lnTo>
                      <a:pt x="3759500" y="338900"/>
                    </a:lnTo>
                    <a:lnTo>
                      <a:pt x="3759494" y="338870"/>
                    </a:lnTo>
                    <a:cubicBezTo>
                      <a:pt x="3758160" y="330298"/>
                      <a:pt x="3755874" y="316389"/>
                      <a:pt x="3760066" y="313533"/>
                    </a:cubicBezTo>
                    <a:close/>
                    <a:moveTo>
                      <a:pt x="3782393" y="281568"/>
                    </a:moveTo>
                    <a:lnTo>
                      <a:pt x="3777498" y="295415"/>
                    </a:lnTo>
                    <a:lnTo>
                      <a:pt x="3777499" y="295415"/>
                    </a:lnTo>
                    <a:close/>
                    <a:moveTo>
                      <a:pt x="3769073" y="24486"/>
                    </a:moveTo>
                    <a:lnTo>
                      <a:pt x="3766810" y="74129"/>
                    </a:lnTo>
                    <a:cubicBezTo>
                      <a:pt x="3767733" y="91492"/>
                      <a:pt x="3770043" y="108703"/>
                      <a:pt x="3772734" y="125861"/>
                    </a:cubicBezTo>
                    <a:lnTo>
                      <a:pt x="3777129" y="153387"/>
                    </a:lnTo>
                    <a:lnTo>
                      <a:pt x="3785402" y="228944"/>
                    </a:lnTo>
                    <a:lnTo>
                      <a:pt x="3780943" y="177271"/>
                    </a:lnTo>
                    <a:lnTo>
                      <a:pt x="3777129" y="153387"/>
                    </a:lnTo>
                    <a:lnTo>
                      <a:pt x="3776930" y="151569"/>
                    </a:lnTo>
                    <a:cubicBezTo>
                      <a:pt x="3772700" y="125876"/>
                      <a:pt x="3768195" y="100174"/>
                      <a:pt x="3766811" y="74129"/>
                    </a:cubicBezTo>
                    <a:close/>
                    <a:moveTo>
                      <a:pt x="3766492" y="0"/>
                    </a:moveTo>
                    <a:lnTo>
                      <a:pt x="4230600" y="0"/>
                    </a:lnTo>
                    <a:lnTo>
                      <a:pt x="4229473" y="2817"/>
                    </a:lnTo>
                    <a:cubicBezTo>
                      <a:pt x="4221092" y="21486"/>
                      <a:pt x="4218423" y="43012"/>
                      <a:pt x="4215375" y="63587"/>
                    </a:cubicBezTo>
                    <a:cubicBezTo>
                      <a:pt x="4209851" y="101308"/>
                      <a:pt x="4206421" y="139219"/>
                      <a:pt x="4201468" y="176939"/>
                    </a:cubicBezTo>
                    <a:cubicBezTo>
                      <a:pt x="4200325" y="184941"/>
                      <a:pt x="4198231" y="194085"/>
                      <a:pt x="4193466" y="200182"/>
                    </a:cubicBezTo>
                    <a:cubicBezTo>
                      <a:pt x="4161461" y="241901"/>
                      <a:pt x="4152508" y="292579"/>
                      <a:pt x="4155554" y="340774"/>
                    </a:cubicBezTo>
                    <a:cubicBezTo>
                      <a:pt x="4157843" y="378686"/>
                      <a:pt x="4159557" y="415835"/>
                      <a:pt x="4156319" y="453364"/>
                    </a:cubicBezTo>
                    <a:cubicBezTo>
                      <a:pt x="4156127" y="456222"/>
                      <a:pt x="4156509" y="460032"/>
                      <a:pt x="4158033" y="462126"/>
                    </a:cubicBezTo>
                    <a:cubicBezTo>
                      <a:pt x="4168129" y="475081"/>
                      <a:pt x="4168891" y="488607"/>
                      <a:pt x="4170605" y="505182"/>
                    </a:cubicBezTo>
                    <a:cubicBezTo>
                      <a:pt x="4173083" y="528615"/>
                      <a:pt x="4171367" y="550141"/>
                      <a:pt x="4167177" y="571860"/>
                    </a:cubicBezTo>
                    <a:cubicBezTo>
                      <a:pt x="4164129" y="587672"/>
                      <a:pt x="4157843" y="603673"/>
                      <a:pt x="4149840" y="617772"/>
                    </a:cubicBezTo>
                    <a:cubicBezTo>
                      <a:pt x="4138600" y="637392"/>
                      <a:pt x="4134220" y="656255"/>
                      <a:pt x="4149078" y="674923"/>
                    </a:cubicBezTo>
                    <a:cubicBezTo>
                      <a:pt x="4164891" y="695116"/>
                      <a:pt x="4159367" y="717977"/>
                      <a:pt x="4159937" y="740268"/>
                    </a:cubicBezTo>
                    <a:cubicBezTo>
                      <a:pt x="4160129" y="749982"/>
                      <a:pt x="4159747" y="760270"/>
                      <a:pt x="4162223" y="769605"/>
                    </a:cubicBezTo>
                    <a:cubicBezTo>
                      <a:pt x="4169273" y="796655"/>
                      <a:pt x="4179941" y="822756"/>
                      <a:pt x="4184703" y="850189"/>
                    </a:cubicBezTo>
                    <a:cubicBezTo>
                      <a:pt x="4187370" y="865430"/>
                      <a:pt x="4182607" y="882384"/>
                      <a:pt x="4179179" y="898198"/>
                    </a:cubicBezTo>
                    <a:cubicBezTo>
                      <a:pt x="4175559" y="914200"/>
                      <a:pt x="4170035" y="930011"/>
                      <a:pt x="4164319" y="945444"/>
                    </a:cubicBezTo>
                    <a:cubicBezTo>
                      <a:pt x="4160509" y="955920"/>
                      <a:pt x="4156889" y="967350"/>
                      <a:pt x="4150030" y="975733"/>
                    </a:cubicBezTo>
                    <a:cubicBezTo>
                      <a:pt x="4134410" y="994785"/>
                      <a:pt x="4131742" y="1014406"/>
                      <a:pt x="4139934" y="1036887"/>
                    </a:cubicBezTo>
                    <a:cubicBezTo>
                      <a:pt x="4141268" y="1040315"/>
                      <a:pt x="4141268" y="1044315"/>
                      <a:pt x="4141458" y="1048125"/>
                    </a:cubicBezTo>
                    <a:cubicBezTo>
                      <a:pt x="4145458" y="1109091"/>
                      <a:pt x="4147936" y="1170051"/>
                      <a:pt x="4154032" y="1230633"/>
                    </a:cubicBezTo>
                    <a:cubicBezTo>
                      <a:pt x="4156509" y="1255206"/>
                      <a:pt x="4167367" y="1278829"/>
                      <a:pt x="4174225" y="1303024"/>
                    </a:cubicBezTo>
                    <a:cubicBezTo>
                      <a:pt x="4175559" y="1307978"/>
                      <a:pt x="4177655" y="1313504"/>
                      <a:pt x="4176701" y="1318456"/>
                    </a:cubicBezTo>
                    <a:cubicBezTo>
                      <a:pt x="4167177" y="1372368"/>
                      <a:pt x="4181083" y="1422854"/>
                      <a:pt x="4199372" y="1472575"/>
                    </a:cubicBezTo>
                    <a:cubicBezTo>
                      <a:pt x="4201278" y="1477717"/>
                      <a:pt x="4200706" y="1484004"/>
                      <a:pt x="4200325" y="1489720"/>
                    </a:cubicBezTo>
                    <a:cubicBezTo>
                      <a:pt x="4198993" y="1505724"/>
                      <a:pt x="4192324" y="1523059"/>
                      <a:pt x="4196324" y="1537537"/>
                    </a:cubicBezTo>
                    <a:cubicBezTo>
                      <a:pt x="4207374" y="1576019"/>
                      <a:pt x="4220709" y="1614120"/>
                      <a:pt x="4237474" y="1650317"/>
                    </a:cubicBezTo>
                    <a:cubicBezTo>
                      <a:pt x="4254428" y="1687086"/>
                      <a:pt x="4268716" y="1721185"/>
                      <a:pt x="4251572" y="1763287"/>
                    </a:cubicBezTo>
                    <a:cubicBezTo>
                      <a:pt x="4244332" y="1781194"/>
                      <a:pt x="4249476" y="1804816"/>
                      <a:pt x="4251380" y="1825393"/>
                    </a:cubicBezTo>
                    <a:cubicBezTo>
                      <a:pt x="4252904" y="1840441"/>
                      <a:pt x="4261478" y="1854920"/>
                      <a:pt x="4261478" y="1869780"/>
                    </a:cubicBezTo>
                    <a:cubicBezTo>
                      <a:pt x="4261478" y="1909408"/>
                      <a:pt x="4271574" y="1944649"/>
                      <a:pt x="4292149" y="1978940"/>
                    </a:cubicBezTo>
                    <a:cubicBezTo>
                      <a:pt x="4300150" y="1992279"/>
                      <a:pt x="4294815" y="2013043"/>
                      <a:pt x="4296911" y="2030378"/>
                    </a:cubicBezTo>
                    <a:cubicBezTo>
                      <a:pt x="4299388" y="2048668"/>
                      <a:pt x="4301673" y="2067525"/>
                      <a:pt x="4307201" y="2085054"/>
                    </a:cubicBezTo>
                    <a:cubicBezTo>
                      <a:pt x="4321679" y="2130393"/>
                      <a:pt x="4338062" y="2175163"/>
                      <a:pt x="4353302" y="2220312"/>
                    </a:cubicBezTo>
                    <a:cubicBezTo>
                      <a:pt x="4365877" y="2257459"/>
                      <a:pt x="4355970" y="2294039"/>
                      <a:pt x="4350636" y="2330806"/>
                    </a:cubicBezTo>
                    <a:cubicBezTo>
                      <a:pt x="4347205" y="2353859"/>
                      <a:pt x="4339013" y="2375383"/>
                      <a:pt x="4351206" y="2401292"/>
                    </a:cubicBezTo>
                    <a:cubicBezTo>
                      <a:pt x="4362828" y="2426059"/>
                      <a:pt x="4360160" y="2457492"/>
                      <a:pt x="4366446" y="2485307"/>
                    </a:cubicBezTo>
                    <a:cubicBezTo>
                      <a:pt x="4371781" y="2508742"/>
                      <a:pt x="4380354" y="2531409"/>
                      <a:pt x="4388736" y="2554079"/>
                    </a:cubicBezTo>
                    <a:cubicBezTo>
                      <a:pt x="4400168" y="2584942"/>
                      <a:pt x="4412167" y="2615421"/>
                      <a:pt x="4406453" y="2649143"/>
                    </a:cubicBezTo>
                    <a:cubicBezTo>
                      <a:pt x="4399976" y="2687436"/>
                      <a:pt x="4424359" y="2713723"/>
                      <a:pt x="4440554" y="2743826"/>
                    </a:cubicBezTo>
                    <a:cubicBezTo>
                      <a:pt x="4451603" y="2764590"/>
                      <a:pt x="4459795" y="2787259"/>
                      <a:pt x="4466653" y="2809930"/>
                    </a:cubicBezTo>
                    <a:cubicBezTo>
                      <a:pt x="4475607" y="2840219"/>
                      <a:pt x="4480941" y="2871462"/>
                      <a:pt x="4489705" y="2901943"/>
                    </a:cubicBezTo>
                    <a:cubicBezTo>
                      <a:pt x="4502848" y="2948047"/>
                      <a:pt x="4513137" y="2994722"/>
                      <a:pt x="4505897" y="3042728"/>
                    </a:cubicBezTo>
                    <a:cubicBezTo>
                      <a:pt x="4502659" y="3064827"/>
                      <a:pt x="4502848" y="3085403"/>
                      <a:pt x="4507613" y="3107500"/>
                    </a:cubicBezTo>
                    <a:cubicBezTo>
                      <a:pt x="4515422" y="3143695"/>
                      <a:pt x="4516376" y="3180844"/>
                      <a:pt x="4545521" y="3209993"/>
                    </a:cubicBezTo>
                    <a:cubicBezTo>
                      <a:pt x="4555811" y="3220280"/>
                      <a:pt x="4558477" y="3238758"/>
                      <a:pt x="4563811" y="3253809"/>
                    </a:cubicBezTo>
                    <a:cubicBezTo>
                      <a:pt x="4570099" y="3271145"/>
                      <a:pt x="4566858" y="3283908"/>
                      <a:pt x="4548570" y="3293244"/>
                    </a:cubicBezTo>
                    <a:cubicBezTo>
                      <a:pt x="4540379" y="3297434"/>
                      <a:pt x="4532378" y="3309437"/>
                      <a:pt x="4531043" y="3318771"/>
                    </a:cubicBezTo>
                    <a:cubicBezTo>
                      <a:pt x="4527043" y="3346776"/>
                      <a:pt x="4532950" y="3372495"/>
                      <a:pt x="4545904" y="3399546"/>
                    </a:cubicBezTo>
                    <a:cubicBezTo>
                      <a:pt x="4558096" y="3424883"/>
                      <a:pt x="4556762" y="3456508"/>
                      <a:pt x="4561524" y="3485275"/>
                    </a:cubicBezTo>
                    <a:cubicBezTo>
                      <a:pt x="4564954" y="3505657"/>
                      <a:pt x="4572002" y="3526042"/>
                      <a:pt x="4572002" y="3546617"/>
                    </a:cubicBezTo>
                    <a:cubicBezTo>
                      <a:pt x="4572002" y="3572146"/>
                      <a:pt x="4565907" y="3597482"/>
                      <a:pt x="4563620" y="3623201"/>
                    </a:cubicBezTo>
                    <a:cubicBezTo>
                      <a:pt x="4561716" y="3643204"/>
                      <a:pt x="4562478" y="3663589"/>
                      <a:pt x="4560192" y="3683591"/>
                    </a:cubicBezTo>
                    <a:cubicBezTo>
                      <a:pt x="4558477" y="3699976"/>
                      <a:pt x="4554096" y="3716168"/>
                      <a:pt x="4550476" y="3732361"/>
                    </a:cubicBezTo>
                    <a:cubicBezTo>
                      <a:pt x="4549142" y="3738267"/>
                      <a:pt x="4543998" y="3744173"/>
                      <a:pt x="4544759" y="3749506"/>
                    </a:cubicBezTo>
                    <a:cubicBezTo>
                      <a:pt x="4552953" y="3802467"/>
                      <a:pt x="4516376" y="3840569"/>
                      <a:pt x="4500182" y="3885338"/>
                    </a:cubicBezTo>
                    <a:cubicBezTo>
                      <a:pt x="4483035" y="3932394"/>
                      <a:pt x="4456748" y="3977925"/>
                      <a:pt x="4464557" y="4030503"/>
                    </a:cubicBezTo>
                    <a:cubicBezTo>
                      <a:pt x="4469319" y="4062318"/>
                      <a:pt x="4480369" y="4092989"/>
                      <a:pt x="4487039" y="4124614"/>
                    </a:cubicBezTo>
                    <a:cubicBezTo>
                      <a:pt x="4489324" y="4135854"/>
                      <a:pt x="4488943" y="4148427"/>
                      <a:pt x="4486656" y="4159667"/>
                    </a:cubicBezTo>
                    <a:cubicBezTo>
                      <a:pt x="4476177" y="4213961"/>
                      <a:pt x="4474653" y="4267493"/>
                      <a:pt x="4491801" y="4320837"/>
                    </a:cubicBezTo>
                    <a:cubicBezTo>
                      <a:pt x="4494659" y="4329979"/>
                      <a:pt x="4497325" y="4339695"/>
                      <a:pt x="4497325" y="4349222"/>
                    </a:cubicBezTo>
                    <a:cubicBezTo>
                      <a:pt x="4497325" y="4401419"/>
                      <a:pt x="4493324" y="4452665"/>
                      <a:pt x="4474653" y="4502579"/>
                    </a:cubicBezTo>
                    <a:cubicBezTo>
                      <a:pt x="4468368" y="4519343"/>
                      <a:pt x="4472368" y="4539728"/>
                      <a:pt x="4470844" y="4558207"/>
                    </a:cubicBezTo>
                    <a:cubicBezTo>
                      <a:pt x="4469511" y="4575351"/>
                      <a:pt x="4468940" y="4592878"/>
                      <a:pt x="4464557" y="4609452"/>
                    </a:cubicBezTo>
                    <a:cubicBezTo>
                      <a:pt x="4458082" y="4633647"/>
                      <a:pt x="4457320" y="4656126"/>
                      <a:pt x="4463033" y="4681083"/>
                    </a:cubicBezTo>
                    <a:cubicBezTo>
                      <a:pt x="4468368" y="4704895"/>
                      <a:pt x="4465702" y="4730614"/>
                      <a:pt x="4465891" y="4755381"/>
                    </a:cubicBezTo>
                    <a:cubicBezTo>
                      <a:pt x="4466082" y="4783004"/>
                      <a:pt x="4466272" y="4810627"/>
                      <a:pt x="4465319" y="4838250"/>
                    </a:cubicBezTo>
                    <a:cubicBezTo>
                      <a:pt x="4464940" y="4849300"/>
                      <a:pt x="4457320" y="4861873"/>
                      <a:pt x="4460367" y="4871019"/>
                    </a:cubicBezTo>
                    <a:cubicBezTo>
                      <a:pt x="4470653" y="4900546"/>
                      <a:pt x="4458271" y="4930075"/>
                      <a:pt x="4463795" y="4959602"/>
                    </a:cubicBezTo>
                    <a:cubicBezTo>
                      <a:pt x="4466653" y="4974082"/>
                      <a:pt x="4458844" y="4990465"/>
                      <a:pt x="4458082" y="5006086"/>
                    </a:cubicBezTo>
                    <a:cubicBezTo>
                      <a:pt x="4456748" y="5031614"/>
                      <a:pt x="4457320" y="5057141"/>
                      <a:pt x="4456937" y="5082670"/>
                    </a:cubicBezTo>
                    <a:cubicBezTo>
                      <a:pt x="4456748" y="5091052"/>
                      <a:pt x="4455986" y="5099245"/>
                      <a:pt x="4455603" y="5107627"/>
                    </a:cubicBezTo>
                    <a:cubicBezTo>
                      <a:pt x="4455223" y="5115057"/>
                      <a:pt x="4453508" y="5122867"/>
                      <a:pt x="4454840" y="5129916"/>
                    </a:cubicBezTo>
                    <a:cubicBezTo>
                      <a:pt x="4459605" y="5155445"/>
                      <a:pt x="4467415" y="5180591"/>
                      <a:pt x="4470464" y="5206308"/>
                    </a:cubicBezTo>
                    <a:cubicBezTo>
                      <a:pt x="4473130" y="5228597"/>
                      <a:pt x="4469511" y="5251650"/>
                      <a:pt x="4471415" y="5274129"/>
                    </a:cubicBezTo>
                    <a:cubicBezTo>
                      <a:pt x="4474653" y="5313754"/>
                      <a:pt x="4480369" y="5353379"/>
                      <a:pt x="4483990" y="5393005"/>
                    </a:cubicBezTo>
                    <a:cubicBezTo>
                      <a:pt x="4484752" y="5401579"/>
                      <a:pt x="4479988" y="5410531"/>
                      <a:pt x="4479607" y="5419295"/>
                    </a:cubicBezTo>
                    <a:cubicBezTo>
                      <a:pt x="4478656" y="5446728"/>
                      <a:pt x="4478464" y="5474161"/>
                      <a:pt x="4477894" y="5501594"/>
                    </a:cubicBezTo>
                    <a:cubicBezTo>
                      <a:pt x="4477702" y="5517215"/>
                      <a:pt x="4478273" y="5533027"/>
                      <a:pt x="4476560" y="5548460"/>
                    </a:cubicBezTo>
                    <a:cubicBezTo>
                      <a:pt x="4474273" y="5568842"/>
                      <a:pt x="4470844" y="5587321"/>
                      <a:pt x="4485703" y="5606372"/>
                    </a:cubicBezTo>
                    <a:cubicBezTo>
                      <a:pt x="4508755" y="5635711"/>
                      <a:pt x="4499801" y="5673050"/>
                      <a:pt x="4505134" y="5706959"/>
                    </a:cubicBezTo>
                    <a:cubicBezTo>
                      <a:pt x="4506468" y="5715723"/>
                      <a:pt x="4506659" y="5724678"/>
                      <a:pt x="4508183" y="5733440"/>
                    </a:cubicBezTo>
                    <a:cubicBezTo>
                      <a:pt x="4511041" y="5749634"/>
                      <a:pt x="4514279" y="5765635"/>
                      <a:pt x="4517519" y="5781830"/>
                    </a:cubicBezTo>
                    <a:cubicBezTo>
                      <a:pt x="4518089" y="5784686"/>
                      <a:pt x="4518281" y="5787924"/>
                      <a:pt x="4519234" y="5790592"/>
                    </a:cubicBezTo>
                    <a:cubicBezTo>
                      <a:pt x="4527233" y="5815169"/>
                      <a:pt x="4536378" y="5839361"/>
                      <a:pt x="4542855" y="5864318"/>
                    </a:cubicBezTo>
                    <a:cubicBezTo>
                      <a:pt x="4546095" y="5876511"/>
                      <a:pt x="4546476" y="5890037"/>
                      <a:pt x="4544759" y="5902610"/>
                    </a:cubicBezTo>
                    <a:cubicBezTo>
                      <a:pt x="4539808" y="5939377"/>
                      <a:pt x="4537712" y="5975764"/>
                      <a:pt x="4544951" y="6012723"/>
                    </a:cubicBezTo>
                    <a:cubicBezTo>
                      <a:pt x="4547808" y="6027392"/>
                      <a:pt x="4543045" y="6043776"/>
                      <a:pt x="4541332" y="6059397"/>
                    </a:cubicBezTo>
                    <a:cubicBezTo>
                      <a:pt x="4536759" y="6096736"/>
                      <a:pt x="4531805" y="6134075"/>
                      <a:pt x="4527426" y="6171605"/>
                    </a:cubicBezTo>
                    <a:cubicBezTo>
                      <a:pt x="4524758" y="6195037"/>
                      <a:pt x="4523234" y="6218660"/>
                      <a:pt x="4520568" y="6242093"/>
                    </a:cubicBezTo>
                    <a:cubicBezTo>
                      <a:pt x="4517327" y="6269144"/>
                      <a:pt x="4512375" y="6296005"/>
                      <a:pt x="4509706" y="6323058"/>
                    </a:cubicBezTo>
                    <a:cubicBezTo>
                      <a:pt x="4506659" y="6353919"/>
                      <a:pt x="4506089" y="6384972"/>
                      <a:pt x="4502848" y="6415833"/>
                    </a:cubicBezTo>
                    <a:cubicBezTo>
                      <a:pt x="4496563" y="6472225"/>
                      <a:pt x="4489132" y="6528424"/>
                      <a:pt x="4482084" y="6584812"/>
                    </a:cubicBezTo>
                    <a:cubicBezTo>
                      <a:pt x="4475226" y="6639488"/>
                      <a:pt x="4469129" y="6694164"/>
                      <a:pt x="4460557" y="6748458"/>
                    </a:cubicBezTo>
                    <a:cubicBezTo>
                      <a:pt x="4456937" y="6771319"/>
                      <a:pt x="4447030" y="6793035"/>
                      <a:pt x="4441507" y="6815516"/>
                    </a:cubicBezTo>
                    <a:lnTo>
                      <a:pt x="4431806" y="6858001"/>
                    </a:lnTo>
                    <a:lnTo>
                      <a:pt x="4259554" y="6858001"/>
                    </a:lnTo>
                    <a:lnTo>
                      <a:pt x="4259554" y="6858002"/>
                    </a:lnTo>
                    <a:lnTo>
                      <a:pt x="0" y="6858002"/>
                    </a:lnTo>
                    <a:lnTo>
                      <a:pt x="0" y="2"/>
                    </a:lnTo>
                    <a:lnTo>
                      <a:pt x="3766492" y="1"/>
                    </a:lnTo>
                    <a:lnTo>
                      <a:pt x="3769210" y="21486"/>
                    </a:lnTo>
                    <a:close/>
                  </a:path>
                </a:pathLst>
              </a:custGeom>
              <a:solidFill>
                <a:schemeClr val="bg1">
                  <a:alpha val="86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12" name="Group 11">
              <a:extLst>
                <a:ext uri="{FF2B5EF4-FFF2-40B4-BE49-F238E27FC236}">
                  <a16:creationId xmlns:a16="http://schemas.microsoft.com/office/drawing/2014/main" id="{CEDE579A-0A12-4A10-85D4-A8DA1663B89B}"/>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2"/>
              <a:chOff x="3697284" y="-1"/>
              <a:chExt cx="884241" cy="6858002"/>
            </a:xfrm>
          </p:grpSpPr>
          <p:grpSp>
            <p:nvGrpSpPr>
              <p:cNvPr id="13" name="Group 12">
                <a:extLst>
                  <a:ext uri="{FF2B5EF4-FFF2-40B4-BE49-F238E27FC236}">
                    <a16:creationId xmlns:a16="http://schemas.microsoft.com/office/drawing/2014/main" id="{15CA79E3-BA58-419A-8541-7498AC2633F2}"/>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1"/>
                <a:ext cx="884241" cy="6858001"/>
                <a:chOff x="3697284" y="-1"/>
                <a:chExt cx="884241" cy="6858001"/>
              </a:xfrm>
              <a:solidFill>
                <a:srgbClr val="FFFFFF"/>
              </a:solidFill>
              <a:effectLst/>
            </p:grpSpPr>
            <p:sp>
              <p:nvSpPr>
                <p:cNvPr id="17" name="Freeform: Shape 16">
                  <a:extLst>
                    <a:ext uri="{FF2B5EF4-FFF2-40B4-BE49-F238E27FC236}">
                      <a16:creationId xmlns:a16="http://schemas.microsoft.com/office/drawing/2014/main" id="{2348C622-BC44-4959-B64E-427015FD1F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F8841A98-AA1D-4F65-A368-EF31110B07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4" name="Group 13">
                <a:extLst>
                  <a:ext uri="{FF2B5EF4-FFF2-40B4-BE49-F238E27FC236}">
                    <a16:creationId xmlns:a16="http://schemas.microsoft.com/office/drawing/2014/main" id="{E6609F08-9B2C-4879-AC68-E3E537BED78C}"/>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3697284" y="0"/>
                <a:ext cx="884241" cy="6858001"/>
                <a:chOff x="3697284" y="-1"/>
                <a:chExt cx="884241" cy="6858001"/>
              </a:xfrm>
              <a:blipFill>
                <a:blip r:embed="rId2">
                  <a:alphaModFix amt="57000"/>
                </a:blip>
                <a:tile tx="0" ty="0" sx="100000" sy="100000" flip="none" algn="tl"/>
              </a:blipFill>
              <a:effectLst/>
            </p:grpSpPr>
            <p:sp>
              <p:nvSpPr>
                <p:cNvPr id="15" name="Freeform: Shape 14">
                  <a:extLst>
                    <a:ext uri="{FF2B5EF4-FFF2-40B4-BE49-F238E27FC236}">
                      <a16:creationId xmlns:a16="http://schemas.microsoft.com/office/drawing/2014/main" id="{6910EFC9-D70D-42FD-BCCD-AB1F710BFD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05641"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83BEF371-1E22-4C4F-A62F-AC6B92CAE0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715166" y="2991642"/>
                  <a:ext cx="6858001" cy="874716"/>
                </a:xfrm>
                <a:custGeom>
                  <a:avLst/>
                  <a:gdLst>
                    <a:gd name="connsiteX0" fmla="*/ 0 w 6858001"/>
                    <a:gd name="connsiteY0" fmla="*/ 533314 h 874716"/>
                    <a:gd name="connsiteX1" fmla="*/ 0 w 6858001"/>
                    <a:gd name="connsiteY1" fmla="*/ 69206 h 874716"/>
                    <a:gd name="connsiteX2" fmla="*/ 21486 w 6858001"/>
                    <a:gd name="connsiteY2" fmla="*/ 71924 h 874716"/>
                    <a:gd name="connsiteX3" fmla="*/ 228948 w 6858001"/>
                    <a:gd name="connsiteY3" fmla="*/ 88116 h 874716"/>
                    <a:gd name="connsiteX4" fmla="*/ 313533 w 6858001"/>
                    <a:gd name="connsiteY4" fmla="*/ 62779 h 874716"/>
                    <a:gd name="connsiteX5" fmla="*/ 338870 w 6858001"/>
                    <a:gd name="connsiteY5" fmla="*/ 62207 h 874716"/>
                    <a:gd name="connsiteX6" fmla="*/ 395640 w 6858001"/>
                    <a:gd name="connsiteY6" fmla="*/ 72114 h 874716"/>
                    <a:gd name="connsiteX7" fmla="*/ 512802 w 6858001"/>
                    <a:gd name="connsiteY7" fmla="*/ 65446 h 874716"/>
                    <a:gd name="connsiteX8" fmla="*/ 556047 w 6858001"/>
                    <a:gd name="connsiteY8" fmla="*/ 55349 h 874716"/>
                    <a:gd name="connsiteX9" fmla="*/ 580050 w 6858001"/>
                    <a:gd name="connsiteY9" fmla="*/ 48871 h 874716"/>
                    <a:gd name="connsiteX10" fmla="*/ 703308 w 6858001"/>
                    <a:gd name="connsiteY10" fmla="*/ 30964 h 874716"/>
                    <a:gd name="connsiteX11" fmla="*/ 758174 w 6858001"/>
                    <a:gd name="connsiteY11" fmla="*/ 11724 h 874716"/>
                    <a:gd name="connsiteX12" fmla="*/ 773035 w 6858001"/>
                    <a:gd name="connsiteY12" fmla="*/ 8866 h 874716"/>
                    <a:gd name="connsiteX13" fmla="*/ 854379 w 6858001"/>
                    <a:gd name="connsiteY13" fmla="*/ 16866 h 874716"/>
                    <a:gd name="connsiteX14" fmla="*/ 915343 w 6858001"/>
                    <a:gd name="connsiteY14" fmla="*/ 47919 h 874716"/>
                    <a:gd name="connsiteX15" fmla="*/ 927155 w 6858001"/>
                    <a:gd name="connsiteY15" fmla="*/ 58397 h 874716"/>
                    <a:gd name="connsiteX16" fmla="*/ 1097087 w 6858001"/>
                    <a:gd name="connsiteY16" fmla="*/ 54777 h 874716"/>
                    <a:gd name="connsiteX17" fmla="*/ 1123185 w 6858001"/>
                    <a:gd name="connsiteY17" fmla="*/ 50395 h 874716"/>
                    <a:gd name="connsiteX18" fmla="*/ 1249302 w 6858001"/>
                    <a:gd name="connsiteY18" fmla="*/ 68684 h 874716"/>
                    <a:gd name="connsiteX19" fmla="*/ 1286069 w 6858001"/>
                    <a:gd name="connsiteY19" fmla="*/ 72304 h 874716"/>
                    <a:gd name="connsiteX20" fmla="*/ 1417899 w 6858001"/>
                    <a:gd name="connsiteY20" fmla="*/ 88688 h 874716"/>
                    <a:gd name="connsiteX21" fmla="*/ 1436568 w 6858001"/>
                    <a:gd name="connsiteY21" fmla="*/ 73448 h 874716"/>
                    <a:gd name="connsiteX22" fmla="*/ 1490292 w 6858001"/>
                    <a:gd name="connsiteY22" fmla="*/ 35154 h 874716"/>
                    <a:gd name="connsiteX23" fmla="*/ 1596213 w 6858001"/>
                    <a:gd name="connsiteY23" fmla="*/ 1245 h 874716"/>
                    <a:gd name="connsiteX24" fmla="*/ 1624980 w 6858001"/>
                    <a:gd name="connsiteY24" fmla="*/ 3150 h 874716"/>
                    <a:gd name="connsiteX25" fmla="*/ 1697753 w 6858001"/>
                    <a:gd name="connsiteY25" fmla="*/ 59731 h 874716"/>
                    <a:gd name="connsiteX26" fmla="*/ 1733188 w 6858001"/>
                    <a:gd name="connsiteY26" fmla="*/ 82400 h 874716"/>
                    <a:gd name="connsiteX27" fmla="*/ 1833775 w 6858001"/>
                    <a:gd name="connsiteY27" fmla="*/ 124121 h 874716"/>
                    <a:gd name="connsiteX28" fmla="*/ 1842158 w 6858001"/>
                    <a:gd name="connsiteY28" fmla="*/ 131742 h 874716"/>
                    <a:gd name="connsiteX29" fmla="*/ 1916454 w 6858001"/>
                    <a:gd name="connsiteY29" fmla="*/ 222233 h 874716"/>
                    <a:gd name="connsiteX30" fmla="*/ 1933219 w 6858001"/>
                    <a:gd name="connsiteY30" fmla="*/ 237663 h 874716"/>
                    <a:gd name="connsiteX31" fmla="*/ 1953413 w 6858001"/>
                    <a:gd name="connsiteY31" fmla="*/ 261668 h 874716"/>
                    <a:gd name="connsiteX32" fmla="*/ 2016469 w 6858001"/>
                    <a:gd name="connsiteY32" fmla="*/ 308151 h 874716"/>
                    <a:gd name="connsiteX33" fmla="*/ 2094578 w 6858001"/>
                    <a:gd name="connsiteY33" fmla="*/ 323010 h 874716"/>
                    <a:gd name="connsiteX34" fmla="*/ 2188879 w 6858001"/>
                    <a:gd name="connsiteY34" fmla="*/ 345681 h 874716"/>
                    <a:gd name="connsiteX35" fmla="*/ 2228314 w 6858001"/>
                    <a:gd name="connsiteY35" fmla="*/ 360921 h 874716"/>
                    <a:gd name="connsiteX36" fmla="*/ 2334044 w 6858001"/>
                    <a:gd name="connsiteY36" fmla="*/ 389878 h 874716"/>
                    <a:gd name="connsiteX37" fmla="*/ 2409485 w 6858001"/>
                    <a:gd name="connsiteY37" fmla="*/ 414263 h 874716"/>
                    <a:gd name="connsiteX38" fmla="*/ 2518264 w 6858001"/>
                    <a:gd name="connsiteY38" fmla="*/ 428552 h 874716"/>
                    <a:gd name="connsiteX39" fmla="*/ 2571034 w 6858001"/>
                    <a:gd name="connsiteY39" fmla="*/ 429122 h 874716"/>
                    <a:gd name="connsiteX40" fmla="*/ 2668001 w 6858001"/>
                    <a:gd name="connsiteY40" fmla="*/ 502276 h 874716"/>
                    <a:gd name="connsiteX41" fmla="*/ 2745348 w 6858001"/>
                    <a:gd name="connsiteY41" fmla="*/ 550666 h 874716"/>
                    <a:gd name="connsiteX42" fmla="*/ 2826694 w 6858001"/>
                    <a:gd name="connsiteY42" fmla="*/ 527233 h 874716"/>
                    <a:gd name="connsiteX43" fmla="*/ 2848793 w 6858001"/>
                    <a:gd name="connsiteY43" fmla="*/ 505134 h 874716"/>
                    <a:gd name="connsiteX44" fmla="*/ 2982148 w 6858001"/>
                    <a:gd name="connsiteY44" fmla="*/ 484179 h 874716"/>
                    <a:gd name="connsiteX45" fmla="*/ 3172654 w 6858001"/>
                    <a:gd name="connsiteY45" fmla="*/ 483417 h 874716"/>
                    <a:gd name="connsiteX46" fmla="*/ 3489467 w 6858001"/>
                    <a:gd name="connsiteY46" fmla="*/ 435790 h 874716"/>
                    <a:gd name="connsiteX47" fmla="*/ 3544713 w 6858001"/>
                    <a:gd name="connsiteY47" fmla="*/ 413691 h 874716"/>
                    <a:gd name="connsiteX48" fmla="*/ 3606817 w 6858001"/>
                    <a:gd name="connsiteY48" fmla="*/ 408167 h 874716"/>
                    <a:gd name="connsiteX49" fmla="*/ 3630632 w 6858001"/>
                    <a:gd name="connsiteY49" fmla="*/ 421693 h 874716"/>
                    <a:gd name="connsiteX50" fmla="*/ 3734837 w 6858001"/>
                    <a:gd name="connsiteY50" fmla="*/ 441886 h 874716"/>
                    <a:gd name="connsiteX51" fmla="*/ 3754652 w 6858001"/>
                    <a:gd name="connsiteY51" fmla="*/ 442268 h 874716"/>
                    <a:gd name="connsiteX52" fmla="*/ 3822472 w 6858001"/>
                    <a:gd name="connsiteY52" fmla="*/ 433694 h 874716"/>
                    <a:gd name="connsiteX53" fmla="*/ 3885338 w 6858001"/>
                    <a:gd name="connsiteY53" fmla="*/ 428742 h 874716"/>
                    <a:gd name="connsiteX54" fmla="*/ 4043839 w 6858001"/>
                    <a:gd name="connsiteY54" fmla="*/ 444934 h 874716"/>
                    <a:gd name="connsiteX55" fmla="*/ 4165383 w 6858001"/>
                    <a:gd name="connsiteY55" fmla="*/ 441124 h 874716"/>
                    <a:gd name="connsiteX56" fmla="*/ 4221391 w 6858001"/>
                    <a:gd name="connsiteY56" fmla="*/ 444934 h 874716"/>
                    <a:gd name="connsiteX57" fmla="*/ 4253014 w 6858001"/>
                    <a:gd name="connsiteY57" fmla="*/ 450650 h 874716"/>
                    <a:gd name="connsiteX58" fmla="*/ 4324645 w 6858001"/>
                    <a:gd name="connsiteY58" fmla="*/ 490466 h 874716"/>
                    <a:gd name="connsiteX59" fmla="*/ 4363890 w 6858001"/>
                    <a:gd name="connsiteY59" fmla="*/ 499420 h 874716"/>
                    <a:gd name="connsiteX60" fmla="*/ 4482004 w 6858001"/>
                    <a:gd name="connsiteY60" fmla="*/ 498658 h 874716"/>
                    <a:gd name="connsiteX61" fmla="*/ 4659174 w 6858001"/>
                    <a:gd name="connsiteY61" fmla="*/ 438648 h 874716"/>
                    <a:gd name="connsiteX62" fmla="*/ 4677655 w 6858001"/>
                    <a:gd name="connsiteY62" fmla="*/ 430646 h 874716"/>
                    <a:gd name="connsiteX63" fmla="*/ 4767764 w 6858001"/>
                    <a:gd name="connsiteY63" fmla="*/ 420739 h 874716"/>
                    <a:gd name="connsiteX64" fmla="*/ 4828916 w 6858001"/>
                    <a:gd name="connsiteY64" fmla="*/ 434266 h 874716"/>
                    <a:gd name="connsiteX65" fmla="*/ 4912168 w 6858001"/>
                    <a:gd name="connsiteY65" fmla="*/ 462271 h 874716"/>
                    <a:gd name="connsiteX66" fmla="*/ 4987037 w 6858001"/>
                    <a:gd name="connsiteY66" fmla="*/ 485703 h 874716"/>
                    <a:gd name="connsiteX67" fmla="*/ 5041521 w 6858001"/>
                    <a:gd name="connsiteY67" fmla="*/ 512182 h 874716"/>
                    <a:gd name="connsiteX68" fmla="*/ 5166113 w 6858001"/>
                    <a:gd name="connsiteY68" fmla="*/ 531615 h 874716"/>
                    <a:gd name="connsiteX69" fmla="*/ 5179067 w 6858001"/>
                    <a:gd name="connsiteY69" fmla="*/ 534853 h 874716"/>
                    <a:gd name="connsiteX70" fmla="*/ 5272796 w 6858001"/>
                    <a:gd name="connsiteY70" fmla="*/ 511230 h 874716"/>
                    <a:gd name="connsiteX71" fmla="*/ 5385384 w 6858001"/>
                    <a:gd name="connsiteY71" fmla="*/ 487227 h 874716"/>
                    <a:gd name="connsiteX72" fmla="*/ 5425582 w 6858001"/>
                    <a:gd name="connsiteY72" fmla="*/ 495418 h 874716"/>
                    <a:gd name="connsiteX73" fmla="*/ 5480637 w 6858001"/>
                    <a:gd name="connsiteY73" fmla="*/ 507040 h 874716"/>
                    <a:gd name="connsiteX74" fmla="*/ 5531693 w 6858001"/>
                    <a:gd name="connsiteY74" fmla="*/ 500944 h 874716"/>
                    <a:gd name="connsiteX75" fmla="*/ 5562746 w 6858001"/>
                    <a:gd name="connsiteY75" fmla="*/ 500372 h 874716"/>
                    <a:gd name="connsiteX76" fmla="*/ 5704483 w 6858001"/>
                    <a:gd name="connsiteY76" fmla="*/ 571620 h 874716"/>
                    <a:gd name="connsiteX77" fmla="*/ 5740488 w 6858001"/>
                    <a:gd name="connsiteY77" fmla="*/ 577526 h 874716"/>
                    <a:gd name="connsiteX78" fmla="*/ 5760873 w 6858001"/>
                    <a:gd name="connsiteY78" fmla="*/ 586291 h 874716"/>
                    <a:gd name="connsiteX79" fmla="*/ 5883751 w 6858001"/>
                    <a:gd name="connsiteY79" fmla="*/ 674686 h 874716"/>
                    <a:gd name="connsiteX80" fmla="*/ 5935949 w 6858001"/>
                    <a:gd name="connsiteY80" fmla="*/ 692592 h 874716"/>
                    <a:gd name="connsiteX81" fmla="*/ 5993291 w 6858001"/>
                    <a:gd name="connsiteY81" fmla="*/ 688972 h 874716"/>
                    <a:gd name="connsiteX82" fmla="*/ 6026440 w 6858001"/>
                    <a:gd name="connsiteY82" fmla="*/ 682496 h 874716"/>
                    <a:gd name="connsiteX83" fmla="*/ 6108738 w 6858001"/>
                    <a:gd name="connsiteY83" fmla="*/ 626296 h 874716"/>
                    <a:gd name="connsiteX84" fmla="*/ 6155602 w 6858001"/>
                    <a:gd name="connsiteY84" fmla="*/ 628202 h 874716"/>
                    <a:gd name="connsiteX85" fmla="*/ 6228756 w 6858001"/>
                    <a:gd name="connsiteY85" fmla="*/ 666873 h 874716"/>
                    <a:gd name="connsiteX86" fmla="*/ 6361539 w 6858001"/>
                    <a:gd name="connsiteY86" fmla="*/ 684210 h 874716"/>
                    <a:gd name="connsiteX87" fmla="*/ 6428979 w 6858001"/>
                    <a:gd name="connsiteY87" fmla="*/ 630106 h 874716"/>
                    <a:gd name="connsiteX88" fmla="*/ 6463840 w 6858001"/>
                    <a:gd name="connsiteY88" fmla="*/ 578098 h 874716"/>
                    <a:gd name="connsiteX89" fmla="*/ 6564620 w 6858001"/>
                    <a:gd name="connsiteY89" fmla="*/ 517708 h 874716"/>
                    <a:gd name="connsiteX90" fmla="*/ 6588625 w 6858001"/>
                    <a:gd name="connsiteY90" fmla="*/ 540187 h 874716"/>
                    <a:gd name="connsiteX91" fmla="*/ 6662541 w 6858001"/>
                    <a:gd name="connsiteY91" fmla="*/ 549714 h 874716"/>
                    <a:gd name="connsiteX92" fmla="*/ 6742552 w 6858001"/>
                    <a:gd name="connsiteY92" fmla="*/ 548952 h 874716"/>
                    <a:gd name="connsiteX93" fmla="*/ 6812063 w 6858001"/>
                    <a:gd name="connsiteY93" fmla="*/ 568430 h 874716"/>
                    <a:gd name="connsiteX94" fmla="*/ 6858001 w 6858001"/>
                    <a:gd name="connsiteY94" fmla="*/ 562267 h 874716"/>
                    <a:gd name="connsiteX95" fmla="*/ 6858001 w 6858001"/>
                    <a:gd name="connsiteY95" fmla="*/ 734520 h 874716"/>
                    <a:gd name="connsiteX96" fmla="*/ 6815516 w 6858001"/>
                    <a:gd name="connsiteY96" fmla="*/ 744220 h 874716"/>
                    <a:gd name="connsiteX97" fmla="*/ 6748458 w 6858001"/>
                    <a:gd name="connsiteY97" fmla="*/ 763271 h 874716"/>
                    <a:gd name="connsiteX98" fmla="*/ 6584812 w 6858001"/>
                    <a:gd name="connsiteY98" fmla="*/ 784797 h 874716"/>
                    <a:gd name="connsiteX99" fmla="*/ 6415833 w 6858001"/>
                    <a:gd name="connsiteY99" fmla="*/ 805562 h 874716"/>
                    <a:gd name="connsiteX100" fmla="*/ 6323058 w 6858001"/>
                    <a:gd name="connsiteY100" fmla="*/ 812420 h 874716"/>
                    <a:gd name="connsiteX101" fmla="*/ 6242093 w 6858001"/>
                    <a:gd name="connsiteY101" fmla="*/ 823281 h 874716"/>
                    <a:gd name="connsiteX102" fmla="*/ 6171605 w 6858001"/>
                    <a:gd name="connsiteY102" fmla="*/ 830139 h 874716"/>
                    <a:gd name="connsiteX103" fmla="*/ 6059397 w 6858001"/>
                    <a:gd name="connsiteY103" fmla="*/ 844045 h 874716"/>
                    <a:gd name="connsiteX104" fmla="*/ 6012723 w 6858001"/>
                    <a:gd name="connsiteY104" fmla="*/ 847665 h 874716"/>
                    <a:gd name="connsiteX105" fmla="*/ 5902610 w 6858001"/>
                    <a:gd name="connsiteY105" fmla="*/ 847473 h 874716"/>
                    <a:gd name="connsiteX106" fmla="*/ 5864318 w 6858001"/>
                    <a:gd name="connsiteY106" fmla="*/ 845569 h 874716"/>
                    <a:gd name="connsiteX107" fmla="*/ 5790592 w 6858001"/>
                    <a:gd name="connsiteY107" fmla="*/ 821947 h 874716"/>
                    <a:gd name="connsiteX108" fmla="*/ 5781830 w 6858001"/>
                    <a:gd name="connsiteY108" fmla="*/ 820233 h 874716"/>
                    <a:gd name="connsiteX109" fmla="*/ 5733440 w 6858001"/>
                    <a:gd name="connsiteY109" fmla="*/ 810896 h 874716"/>
                    <a:gd name="connsiteX110" fmla="*/ 5706959 w 6858001"/>
                    <a:gd name="connsiteY110" fmla="*/ 807848 h 874716"/>
                    <a:gd name="connsiteX111" fmla="*/ 5606372 w 6858001"/>
                    <a:gd name="connsiteY111" fmla="*/ 788417 h 874716"/>
                    <a:gd name="connsiteX112" fmla="*/ 5548460 w 6858001"/>
                    <a:gd name="connsiteY112" fmla="*/ 779273 h 874716"/>
                    <a:gd name="connsiteX113" fmla="*/ 5501594 w 6858001"/>
                    <a:gd name="connsiteY113" fmla="*/ 780607 h 874716"/>
                    <a:gd name="connsiteX114" fmla="*/ 5419295 w 6858001"/>
                    <a:gd name="connsiteY114" fmla="*/ 782321 h 874716"/>
                    <a:gd name="connsiteX115" fmla="*/ 5393005 w 6858001"/>
                    <a:gd name="connsiteY115" fmla="*/ 786703 h 874716"/>
                    <a:gd name="connsiteX116" fmla="*/ 5274129 w 6858001"/>
                    <a:gd name="connsiteY116" fmla="*/ 774129 h 874716"/>
                    <a:gd name="connsiteX117" fmla="*/ 5206308 w 6858001"/>
                    <a:gd name="connsiteY117" fmla="*/ 773177 h 874716"/>
                    <a:gd name="connsiteX118" fmla="*/ 5129916 w 6858001"/>
                    <a:gd name="connsiteY118" fmla="*/ 757554 h 874716"/>
                    <a:gd name="connsiteX119" fmla="*/ 5107627 w 6858001"/>
                    <a:gd name="connsiteY119" fmla="*/ 758316 h 874716"/>
                    <a:gd name="connsiteX120" fmla="*/ 5082670 w 6858001"/>
                    <a:gd name="connsiteY120" fmla="*/ 759651 h 874716"/>
                    <a:gd name="connsiteX121" fmla="*/ 5006086 w 6858001"/>
                    <a:gd name="connsiteY121" fmla="*/ 760795 h 874716"/>
                    <a:gd name="connsiteX122" fmla="*/ 4959602 w 6858001"/>
                    <a:gd name="connsiteY122" fmla="*/ 766509 h 874716"/>
                    <a:gd name="connsiteX123" fmla="*/ 4871019 w 6858001"/>
                    <a:gd name="connsiteY123" fmla="*/ 763081 h 874716"/>
                    <a:gd name="connsiteX124" fmla="*/ 4838250 w 6858001"/>
                    <a:gd name="connsiteY124" fmla="*/ 768033 h 874716"/>
                    <a:gd name="connsiteX125" fmla="*/ 4755381 w 6858001"/>
                    <a:gd name="connsiteY125" fmla="*/ 768605 h 874716"/>
                    <a:gd name="connsiteX126" fmla="*/ 4681083 w 6858001"/>
                    <a:gd name="connsiteY126" fmla="*/ 765747 h 874716"/>
                    <a:gd name="connsiteX127" fmla="*/ 4609452 w 6858001"/>
                    <a:gd name="connsiteY127" fmla="*/ 767271 h 874716"/>
                    <a:gd name="connsiteX128" fmla="*/ 4558207 w 6858001"/>
                    <a:gd name="connsiteY128" fmla="*/ 773557 h 874716"/>
                    <a:gd name="connsiteX129" fmla="*/ 4502579 w 6858001"/>
                    <a:gd name="connsiteY129" fmla="*/ 777367 h 874716"/>
                    <a:gd name="connsiteX130" fmla="*/ 4349222 w 6858001"/>
                    <a:gd name="connsiteY130" fmla="*/ 800038 h 874716"/>
                    <a:gd name="connsiteX131" fmla="*/ 4320837 w 6858001"/>
                    <a:gd name="connsiteY131" fmla="*/ 794514 h 874716"/>
                    <a:gd name="connsiteX132" fmla="*/ 4159667 w 6858001"/>
                    <a:gd name="connsiteY132" fmla="*/ 789370 h 874716"/>
                    <a:gd name="connsiteX133" fmla="*/ 4124614 w 6858001"/>
                    <a:gd name="connsiteY133" fmla="*/ 789752 h 874716"/>
                    <a:gd name="connsiteX134" fmla="*/ 4030503 w 6858001"/>
                    <a:gd name="connsiteY134" fmla="*/ 767271 h 874716"/>
                    <a:gd name="connsiteX135" fmla="*/ 3885338 w 6858001"/>
                    <a:gd name="connsiteY135" fmla="*/ 802896 h 874716"/>
                    <a:gd name="connsiteX136" fmla="*/ 3749506 w 6858001"/>
                    <a:gd name="connsiteY136" fmla="*/ 847473 h 874716"/>
                    <a:gd name="connsiteX137" fmla="*/ 3732361 w 6858001"/>
                    <a:gd name="connsiteY137" fmla="*/ 853190 h 874716"/>
                    <a:gd name="connsiteX138" fmla="*/ 3683591 w 6858001"/>
                    <a:gd name="connsiteY138" fmla="*/ 862906 h 874716"/>
                    <a:gd name="connsiteX139" fmla="*/ 3623201 w 6858001"/>
                    <a:gd name="connsiteY139" fmla="*/ 866334 h 874716"/>
                    <a:gd name="connsiteX140" fmla="*/ 3546617 w 6858001"/>
                    <a:gd name="connsiteY140" fmla="*/ 874716 h 874716"/>
                    <a:gd name="connsiteX141" fmla="*/ 3485275 w 6858001"/>
                    <a:gd name="connsiteY141" fmla="*/ 864238 h 874716"/>
                    <a:gd name="connsiteX142" fmla="*/ 3399546 w 6858001"/>
                    <a:gd name="connsiteY142" fmla="*/ 848618 h 874716"/>
                    <a:gd name="connsiteX143" fmla="*/ 3318771 w 6858001"/>
                    <a:gd name="connsiteY143" fmla="*/ 833757 h 874716"/>
                    <a:gd name="connsiteX144" fmla="*/ 3293244 w 6858001"/>
                    <a:gd name="connsiteY144" fmla="*/ 851284 h 874716"/>
                    <a:gd name="connsiteX145" fmla="*/ 3253809 w 6858001"/>
                    <a:gd name="connsiteY145" fmla="*/ 866524 h 874716"/>
                    <a:gd name="connsiteX146" fmla="*/ 3209993 w 6858001"/>
                    <a:gd name="connsiteY146" fmla="*/ 848235 h 874716"/>
                    <a:gd name="connsiteX147" fmla="*/ 3107500 w 6858001"/>
                    <a:gd name="connsiteY147" fmla="*/ 810326 h 874716"/>
                    <a:gd name="connsiteX148" fmla="*/ 3042728 w 6858001"/>
                    <a:gd name="connsiteY148" fmla="*/ 808610 h 874716"/>
                    <a:gd name="connsiteX149" fmla="*/ 2901943 w 6858001"/>
                    <a:gd name="connsiteY149" fmla="*/ 792418 h 874716"/>
                    <a:gd name="connsiteX150" fmla="*/ 2809930 w 6858001"/>
                    <a:gd name="connsiteY150" fmla="*/ 769367 h 874716"/>
                    <a:gd name="connsiteX151" fmla="*/ 2743826 w 6858001"/>
                    <a:gd name="connsiteY151" fmla="*/ 743268 h 874716"/>
                    <a:gd name="connsiteX152" fmla="*/ 2649143 w 6858001"/>
                    <a:gd name="connsiteY152" fmla="*/ 709167 h 874716"/>
                    <a:gd name="connsiteX153" fmla="*/ 2554079 w 6858001"/>
                    <a:gd name="connsiteY153" fmla="*/ 691450 h 874716"/>
                    <a:gd name="connsiteX154" fmla="*/ 2485307 w 6858001"/>
                    <a:gd name="connsiteY154" fmla="*/ 669160 h 874716"/>
                    <a:gd name="connsiteX155" fmla="*/ 2401292 w 6858001"/>
                    <a:gd name="connsiteY155" fmla="*/ 653919 h 874716"/>
                    <a:gd name="connsiteX156" fmla="*/ 2330806 w 6858001"/>
                    <a:gd name="connsiteY156" fmla="*/ 653349 h 874716"/>
                    <a:gd name="connsiteX157" fmla="*/ 2220312 w 6858001"/>
                    <a:gd name="connsiteY157" fmla="*/ 656015 h 874716"/>
                    <a:gd name="connsiteX158" fmla="*/ 2085054 w 6858001"/>
                    <a:gd name="connsiteY158" fmla="*/ 609914 h 874716"/>
                    <a:gd name="connsiteX159" fmla="*/ 2030378 w 6858001"/>
                    <a:gd name="connsiteY159" fmla="*/ 599625 h 874716"/>
                    <a:gd name="connsiteX160" fmla="*/ 1978940 w 6858001"/>
                    <a:gd name="connsiteY160" fmla="*/ 594863 h 874716"/>
                    <a:gd name="connsiteX161" fmla="*/ 1869780 w 6858001"/>
                    <a:gd name="connsiteY161" fmla="*/ 564192 h 874716"/>
                    <a:gd name="connsiteX162" fmla="*/ 1825393 w 6858001"/>
                    <a:gd name="connsiteY162" fmla="*/ 554094 h 874716"/>
                    <a:gd name="connsiteX163" fmla="*/ 1763287 w 6858001"/>
                    <a:gd name="connsiteY163" fmla="*/ 554286 h 874716"/>
                    <a:gd name="connsiteX164" fmla="*/ 1650317 w 6858001"/>
                    <a:gd name="connsiteY164" fmla="*/ 540187 h 874716"/>
                    <a:gd name="connsiteX165" fmla="*/ 1537537 w 6858001"/>
                    <a:gd name="connsiteY165" fmla="*/ 499038 h 874716"/>
                    <a:gd name="connsiteX166" fmla="*/ 1489720 w 6858001"/>
                    <a:gd name="connsiteY166" fmla="*/ 503038 h 874716"/>
                    <a:gd name="connsiteX167" fmla="*/ 1472575 w 6858001"/>
                    <a:gd name="connsiteY167" fmla="*/ 502086 h 874716"/>
                    <a:gd name="connsiteX168" fmla="*/ 1318456 w 6858001"/>
                    <a:gd name="connsiteY168" fmla="*/ 479415 h 874716"/>
                    <a:gd name="connsiteX169" fmla="*/ 1303024 w 6858001"/>
                    <a:gd name="connsiteY169" fmla="*/ 476939 h 874716"/>
                    <a:gd name="connsiteX170" fmla="*/ 1230633 w 6858001"/>
                    <a:gd name="connsiteY170" fmla="*/ 456746 h 874716"/>
                    <a:gd name="connsiteX171" fmla="*/ 1048125 w 6858001"/>
                    <a:gd name="connsiteY171" fmla="*/ 444172 h 874716"/>
                    <a:gd name="connsiteX172" fmla="*/ 1036887 w 6858001"/>
                    <a:gd name="connsiteY172" fmla="*/ 442648 h 874716"/>
                    <a:gd name="connsiteX173" fmla="*/ 975733 w 6858001"/>
                    <a:gd name="connsiteY173" fmla="*/ 452744 h 874716"/>
                    <a:gd name="connsiteX174" fmla="*/ 945444 w 6858001"/>
                    <a:gd name="connsiteY174" fmla="*/ 467033 h 874716"/>
                    <a:gd name="connsiteX175" fmla="*/ 898198 w 6858001"/>
                    <a:gd name="connsiteY175" fmla="*/ 481893 h 874716"/>
                    <a:gd name="connsiteX176" fmla="*/ 850189 w 6858001"/>
                    <a:gd name="connsiteY176" fmla="*/ 487417 h 874716"/>
                    <a:gd name="connsiteX177" fmla="*/ 769605 w 6858001"/>
                    <a:gd name="connsiteY177" fmla="*/ 464937 h 874716"/>
                    <a:gd name="connsiteX178" fmla="*/ 740268 w 6858001"/>
                    <a:gd name="connsiteY178" fmla="*/ 462651 h 874716"/>
                    <a:gd name="connsiteX179" fmla="*/ 674923 w 6858001"/>
                    <a:gd name="connsiteY179" fmla="*/ 451792 h 874716"/>
                    <a:gd name="connsiteX180" fmla="*/ 617772 w 6858001"/>
                    <a:gd name="connsiteY180" fmla="*/ 452554 h 874716"/>
                    <a:gd name="connsiteX181" fmla="*/ 571860 w 6858001"/>
                    <a:gd name="connsiteY181" fmla="*/ 469891 h 874716"/>
                    <a:gd name="connsiteX182" fmla="*/ 505182 w 6858001"/>
                    <a:gd name="connsiteY182" fmla="*/ 473319 h 874716"/>
                    <a:gd name="connsiteX183" fmla="*/ 462126 w 6858001"/>
                    <a:gd name="connsiteY183" fmla="*/ 460747 h 874716"/>
                    <a:gd name="connsiteX184" fmla="*/ 453364 w 6858001"/>
                    <a:gd name="connsiteY184" fmla="*/ 459033 h 874716"/>
                    <a:gd name="connsiteX185" fmla="*/ 340774 w 6858001"/>
                    <a:gd name="connsiteY185" fmla="*/ 458268 h 874716"/>
                    <a:gd name="connsiteX186" fmla="*/ 200182 w 6858001"/>
                    <a:gd name="connsiteY186" fmla="*/ 496180 h 874716"/>
                    <a:gd name="connsiteX187" fmla="*/ 176939 w 6858001"/>
                    <a:gd name="connsiteY187" fmla="*/ 504182 h 874716"/>
                    <a:gd name="connsiteX188" fmla="*/ 63587 w 6858001"/>
                    <a:gd name="connsiteY188" fmla="*/ 518088 h 874716"/>
                    <a:gd name="connsiteX189" fmla="*/ 2817 w 6858001"/>
                    <a:gd name="connsiteY189" fmla="*/ 532187 h 874716"/>
                    <a:gd name="connsiteX190" fmla="*/ 0 w 6858001"/>
                    <a:gd name="connsiteY190" fmla="*/ 533314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Lst>
                  <a:rect l="l" t="t" r="r" b="b"/>
                  <a:pathLst>
                    <a:path w="6858001" h="874716">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gr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grpSp>
      <p:sp>
        <p:nvSpPr>
          <p:cNvPr id="2" name="Title 1">
            <a:extLst>
              <a:ext uri="{FF2B5EF4-FFF2-40B4-BE49-F238E27FC236}">
                <a16:creationId xmlns:a16="http://schemas.microsoft.com/office/drawing/2014/main" id="{48F7B179-C2FB-A446-82D1-6966CD5EA71E}"/>
              </a:ext>
            </a:extLst>
          </p:cNvPr>
          <p:cNvSpPr>
            <a:spLocks noGrp="1"/>
          </p:cNvSpPr>
          <p:nvPr>
            <p:ph type="title"/>
          </p:nvPr>
        </p:nvSpPr>
        <p:spPr>
          <a:xfrm>
            <a:off x="827088" y="1641752"/>
            <a:ext cx="2655887" cy="3213277"/>
          </a:xfrm>
        </p:spPr>
        <p:txBody>
          <a:bodyPr anchor="t">
            <a:normAutofit/>
          </a:bodyPr>
          <a:lstStyle/>
          <a:p>
            <a:br>
              <a:rPr lang="en-US" sz="4000" dirty="0"/>
            </a:br>
            <a:br>
              <a:rPr lang="en-US" sz="4000" dirty="0"/>
            </a:br>
            <a:r>
              <a:rPr lang="en-US" sz="4000" dirty="0"/>
              <a:t>Page 142</a:t>
            </a:r>
          </a:p>
        </p:txBody>
      </p:sp>
      <p:sp>
        <p:nvSpPr>
          <p:cNvPr id="3" name="Content Placeholder 2">
            <a:extLst>
              <a:ext uri="{FF2B5EF4-FFF2-40B4-BE49-F238E27FC236}">
                <a16:creationId xmlns:a16="http://schemas.microsoft.com/office/drawing/2014/main" id="{5441C212-3ED6-A543-9A28-4BAEB8678989}"/>
              </a:ext>
            </a:extLst>
          </p:cNvPr>
          <p:cNvSpPr>
            <a:spLocks noGrp="1"/>
          </p:cNvSpPr>
          <p:nvPr>
            <p:ph idx="1"/>
          </p:nvPr>
        </p:nvSpPr>
        <p:spPr>
          <a:xfrm>
            <a:off x="5232401" y="1721579"/>
            <a:ext cx="6140449" cy="3952648"/>
          </a:xfrm>
        </p:spPr>
        <p:txBody>
          <a:bodyPr>
            <a:normAutofit/>
          </a:bodyPr>
          <a:lstStyle/>
          <a:p>
            <a:pPr marL="0" indent="0" algn="ctr">
              <a:buNone/>
            </a:pPr>
            <a:r>
              <a:rPr lang="en-US" sz="3200" b="1" dirty="0">
                <a:solidFill>
                  <a:schemeClr val="tx1">
                    <a:alpha val="80000"/>
                  </a:schemeClr>
                </a:solidFill>
              </a:rPr>
              <a:t>“Speaking out against injustice and standing up for righteousness begins with an understanding that we cannot simply rely on our own strength or human understanding.”</a:t>
            </a:r>
          </a:p>
        </p:txBody>
      </p:sp>
    </p:spTree>
    <p:extLst>
      <p:ext uri="{BB962C8B-B14F-4D97-AF65-F5344CB8AC3E}">
        <p14:creationId xmlns:p14="http://schemas.microsoft.com/office/powerpoint/2010/main" val="150245757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1210</Words>
  <Application>Microsoft Macintosh PowerPoint</Application>
  <PresentationFormat>Widescreen</PresentationFormat>
  <Paragraphs>63</Paragraphs>
  <Slides>34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Meiryo</vt:lpstr>
      <vt:lpstr>Arial</vt:lpstr>
      <vt:lpstr>Calibri</vt:lpstr>
      <vt:lpstr>Calibri Light</vt:lpstr>
      <vt:lpstr>Impact</vt:lpstr>
      <vt:lpstr>Office Theme</vt:lpstr>
      <vt:lpstr>PowerPoint Presentation</vt:lpstr>
      <vt:lpstr>PowerPoint Presentation</vt:lpstr>
      <vt:lpstr>Rules for our time together</vt:lpstr>
      <vt:lpstr>PowerPoint Presentation</vt:lpstr>
      <vt:lpstr>Esther  4:14-16</vt:lpstr>
      <vt:lpstr>PowerPoint Presentation</vt:lpstr>
      <vt:lpstr>Page 141</vt:lpstr>
      <vt:lpstr>Have you made praying for harmony among ethnic groups a part of your prayer requests?</vt:lpstr>
      <vt:lpstr>  Page 142</vt:lpstr>
      <vt:lpstr>Page 143</vt:lpstr>
      <vt:lpstr>Why do we tend to think of racism as a human issue instead of a spiritual problem?</vt:lpstr>
      <vt:lpstr>Page 149</vt:lpstr>
      <vt:lpstr>PowerPoint Presentation</vt:lpstr>
      <vt:lpstr>Esther 4:16</vt:lpstr>
      <vt:lpstr>Civil disobedience is scary!</vt:lpstr>
      <vt:lpstr>“The world will not be destroyed by those who do evil, but by those who watch them without doing anything.”</vt:lpstr>
      <vt:lpstr>What frightens you about taking action against injustice?</vt:lpstr>
      <vt:lpstr>Leymah Gbowee</vt:lpstr>
      <vt:lpstr>Page 155</vt:lpstr>
      <vt:lpstr>W.E.B. Du Bois  “Give Us Grace” Page 159</vt:lpstr>
      <vt:lpstr>PowerPoint Presentation</vt:lpstr>
      <vt:lpstr>Esther 5:1-5</vt:lpstr>
      <vt:lpstr>Esther 5:1-5</vt:lpstr>
      <vt:lpstr>Tikkun Olam </vt:lpstr>
      <vt:lpstr>What thoughts, steps, or actions are you committed to that can repair the world?</vt:lpstr>
      <vt:lpstr>“You don’t fix the world without personal risk.”</vt:lpstr>
      <vt:lpstr>Page 173</vt:lpstr>
      <vt:lpstr>Esther 7:3-6</vt:lpstr>
      <vt:lpstr>Esther 7:3-6</vt:lpstr>
      <vt:lpstr>PowerPoint Presentation</vt:lpstr>
      <vt:lpstr>Ubuntu means humanity to others</vt:lpstr>
      <vt:lpstr>Father Robert Schreiter accurately states,</vt:lpstr>
      <vt:lpstr>Steps Forward</vt:lpstr>
      <vt:lpstr>We are Reconcilers!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Scott</dc:creator>
  <cp:lastModifiedBy>Joshua Scott</cp:lastModifiedBy>
  <cp:revision>3</cp:revision>
  <dcterms:created xsi:type="dcterms:W3CDTF">2022-02-19T03:09:45Z</dcterms:created>
  <dcterms:modified xsi:type="dcterms:W3CDTF">2022-02-21T22:36:16Z</dcterms:modified>
</cp:coreProperties>
</file>