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58" r:id="rId3"/>
    <p:sldId id="289" r:id="rId4"/>
    <p:sldId id="256" r:id="rId5"/>
    <p:sldId id="290" r:id="rId6"/>
    <p:sldId id="291" r:id="rId7"/>
    <p:sldId id="292" r:id="rId8"/>
    <p:sldId id="293" r:id="rId9"/>
    <p:sldId id="294" r:id="rId10"/>
    <p:sldId id="295" r:id="rId11"/>
    <p:sldId id="296" r:id="rId12"/>
    <p:sldId id="297" r:id="rId13"/>
    <p:sldId id="298" r:id="rId14"/>
    <p:sldId id="299" r:id="rId15"/>
    <p:sldId id="300" r:id="rId16"/>
    <p:sldId id="301" r:id="rId17"/>
    <p:sldId id="302" r:id="rId18"/>
    <p:sldId id="303" r:id="rId19"/>
    <p:sldId id="304" r:id="rId20"/>
    <p:sldId id="305" r:id="rId21"/>
    <p:sldId id="306" r:id="rId22"/>
    <p:sldId id="307" r:id="rId23"/>
    <p:sldId id="308" r:id="rId24"/>
    <p:sldId id="309" r:id="rId25"/>
    <p:sldId id="310" r:id="rId26"/>
    <p:sldId id="311" r:id="rId27"/>
    <p:sldId id="312" r:id="rId28"/>
    <p:sldId id="313" r:id="rId29"/>
    <p:sldId id="314" r:id="rId30"/>
    <p:sldId id="315" r:id="rId31"/>
    <p:sldId id="316" r:id="rId32"/>
    <p:sldId id="317" r:id="rId33"/>
    <p:sldId id="318" r:id="rId34"/>
    <p:sldId id="319"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1"/>
    <p:restoredTop sz="95680"/>
  </p:normalViewPr>
  <p:slideViewPr>
    <p:cSldViewPr snapToGrid="0" snapToObjects="1">
      <p:cViewPr varScale="1">
        <p:scale>
          <a:sx n="108" d="100"/>
          <a:sy n="108" d="100"/>
        </p:scale>
        <p:origin x="736"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C33A496-84ED-44B5-B360-422AF80196FD}" type="doc">
      <dgm:prSet loTypeId="urn:microsoft.com/office/officeart/2005/8/layout/vProcess5" loCatId="process" qsTypeId="urn:microsoft.com/office/officeart/2005/8/quickstyle/simple1" qsCatId="simple" csTypeId="urn:microsoft.com/office/officeart/2005/8/colors/colorful1" csCatId="colorful" phldr="1"/>
      <dgm:spPr/>
      <dgm:t>
        <a:bodyPr/>
        <a:lstStyle/>
        <a:p>
          <a:endParaRPr lang="en-US"/>
        </a:p>
      </dgm:t>
    </dgm:pt>
    <dgm:pt modelId="{CA57286C-F50C-48C4-A164-BE3F95FFEDD6}">
      <dgm:prSet/>
      <dgm:spPr/>
      <dgm:t>
        <a:bodyPr/>
        <a:lstStyle/>
        <a:p>
          <a:r>
            <a:rPr lang="en-US"/>
            <a:t>Respect is essential.</a:t>
          </a:r>
        </a:p>
      </dgm:t>
    </dgm:pt>
    <dgm:pt modelId="{EABCDC8E-10B6-41E2-A6C1-81427D00935F}" type="parTrans" cxnId="{3375899E-8032-42FC-AD44-900EB0A7EBDD}">
      <dgm:prSet/>
      <dgm:spPr/>
      <dgm:t>
        <a:bodyPr/>
        <a:lstStyle/>
        <a:p>
          <a:endParaRPr lang="en-US"/>
        </a:p>
      </dgm:t>
    </dgm:pt>
    <dgm:pt modelId="{646C6A05-C4BE-4883-BAC0-B0C10D05E6C4}" type="sibTrans" cxnId="{3375899E-8032-42FC-AD44-900EB0A7EBDD}">
      <dgm:prSet/>
      <dgm:spPr/>
      <dgm:t>
        <a:bodyPr/>
        <a:lstStyle/>
        <a:p>
          <a:endParaRPr lang="en-US"/>
        </a:p>
      </dgm:t>
    </dgm:pt>
    <dgm:pt modelId="{66D61BD2-AD52-4580-9DBB-5ADA3D68E020}">
      <dgm:prSet/>
      <dgm:spPr/>
      <dgm:t>
        <a:bodyPr/>
        <a:lstStyle/>
        <a:p>
          <a:r>
            <a:rPr lang="en-US" dirty="0"/>
            <a:t>Empathize don't antagonize.</a:t>
          </a:r>
        </a:p>
      </dgm:t>
    </dgm:pt>
    <dgm:pt modelId="{3770EFE0-A435-41D4-97BF-21444E790D70}" type="parTrans" cxnId="{D3526706-958B-449E-98AB-F85105FF510D}">
      <dgm:prSet/>
      <dgm:spPr/>
      <dgm:t>
        <a:bodyPr/>
        <a:lstStyle/>
        <a:p>
          <a:endParaRPr lang="en-US"/>
        </a:p>
      </dgm:t>
    </dgm:pt>
    <dgm:pt modelId="{E60D7312-4530-4D0C-8CD8-6AC2A714BFE7}" type="sibTrans" cxnId="{D3526706-958B-449E-98AB-F85105FF510D}">
      <dgm:prSet/>
      <dgm:spPr/>
      <dgm:t>
        <a:bodyPr/>
        <a:lstStyle/>
        <a:p>
          <a:endParaRPr lang="en-US"/>
        </a:p>
      </dgm:t>
    </dgm:pt>
    <dgm:pt modelId="{343EB482-721A-40BF-8E8B-D9D102783343}">
      <dgm:prSet/>
      <dgm:spPr/>
      <dgm:t>
        <a:bodyPr/>
        <a:lstStyle/>
        <a:p>
          <a:r>
            <a:rPr lang="en-US"/>
            <a:t>Please use the “raise hand” feature if you have a comment or question.</a:t>
          </a:r>
        </a:p>
      </dgm:t>
    </dgm:pt>
    <dgm:pt modelId="{08541030-DEE9-45F3-BAC8-3C302620B1CD}" type="parTrans" cxnId="{7C93CF78-F34C-4CDE-9BD6-36759BF0B0C5}">
      <dgm:prSet/>
      <dgm:spPr/>
      <dgm:t>
        <a:bodyPr/>
        <a:lstStyle/>
        <a:p>
          <a:endParaRPr lang="en-US"/>
        </a:p>
      </dgm:t>
    </dgm:pt>
    <dgm:pt modelId="{36DDB9E4-E37B-412D-BAEC-CA94BDA2422A}" type="sibTrans" cxnId="{7C93CF78-F34C-4CDE-9BD6-36759BF0B0C5}">
      <dgm:prSet/>
      <dgm:spPr/>
      <dgm:t>
        <a:bodyPr/>
        <a:lstStyle/>
        <a:p>
          <a:endParaRPr lang="en-US"/>
        </a:p>
      </dgm:t>
    </dgm:pt>
    <dgm:pt modelId="{77A7A2F5-EA04-7B40-AD5F-79A6C37E2C86}" type="pres">
      <dgm:prSet presAssocID="{EC33A496-84ED-44B5-B360-422AF80196FD}" presName="outerComposite" presStyleCnt="0">
        <dgm:presLayoutVars>
          <dgm:chMax val="5"/>
          <dgm:dir/>
          <dgm:resizeHandles val="exact"/>
        </dgm:presLayoutVars>
      </dgm:prSet>
      <dgm:spPr/>
    </dgm:pt>
    <dgm:pt modelId="{B6F1A0C0-6D0F-5A4D-9651-20F5D37D9412}" type="pres">
      <dgm:prSet presAssocID="{EC33A496-84ED-44B5-B360-422AF80196FD}" presName="dummyMaxCanvas" presStyleCnt="0">
        <dgm:presLayoutVars/>
      </dgm:prSet>
      <dgm:spPr/>
    </dgm:pt>
    <dgm:pt modelId="{8C576946-86D0-AA4F-A02A-21A0DB1867E7}" type="pres">
      <dgm:prSet presAssocID="{EC33A496-84ED-44B5-B360-422AF80196FD}" presName="ThreeNodes_1" presStyleLbl="node1" presStyleIdx="0" presStyleCnt="3">
        <dgm:presLayoutVars>
          <dgm:bulletEnabled val="1"/>
        </dgm:presLayoutVars>
      </dgm:prSet>
      <dgm:spPr/>
    </dgm:pt>
    <dgm:pt modelId="{4D1545FD-AD53-8F4A-8FB7-C0E723DA2AB6}" type="pres">
      <dgm:prSet presAssocID="{EC33A496-84ED-44B5-B360-422AF80196FD}" presName="ThreeNodes_2" presStyleLbl="node1" presStyleIdx="1" presStyleCnt="3">
        <dgm:presLayoutVars>
          <dgm:bulletEnabled val="1"/>
        </dgm:presLayoutVars>
      </dgm:prSet>
      <dgm:spPr/>
    </dgm:pt>
    <dgm:pt modelId="{A15537AE-65EF-6B4B-BB63-77EB7BE941C0}" type="pres">
      <dgm:prSet presAssocID="{EC33A496-84ED-44B5-B360-422AF80196FD}" presName="ThreeNodes_3" presStyleLbl="node1" presStyleIdx="2" presStyleCnt="3">
        <dgm:presLayoutVars>
          <dgm:bulletEnabled val="1"/>
        </dgm:presLayoutVars>
      </dgm:prSet>
      <dgm:spPr/>
    </dgm:pt>
    <dgm:pt modelId="{30D996B6-02A6-1D4A-86FC-7A13657C616A}" type="pres">
      <dgm:prSet presAssocID="{EC33A496-84ED-44B5-B360-422AF80196FD}" presName="ThreeConn_1-2" presStyleLbl="fgAccFollowNode1" presStyleIdx="0" presStyleCnt="2">
        <dgm:presLayoutVars>
          <dgm:bulletEnabled val="1"/>
        </dgm:presLayoutVars>
      </dgm:prSet>
      <dgm:spPr/>
    </dgm:pt>
    <dgm:pt modelId="{4D30D889-2122-CA48-8E13-6D4C0617D360}" type="pres">
      <dgm:prSet presAssocID="{EC33A496-84ED-44B5-B360-422AF80196FD}" presName="ThreeConn_2-3" presStyleLbl="fgAccFollowNode1" presStyleIdx="1" presStyleCnt="2">
        <dgm:presLayoutVars>
          <dgm:bulletEnabled val="1"/>
        </dgm:presLayoutVars>
      </dgm:prSet>
      <dgm:spPr/>
    </dgm:pt>
    <dgm:pt modelId="{4B60710A-C406-084F-8E09-F6FF0F8557DD}" type="pres">
      <dgm:prSet presAssocID="{EC33A496-84ED-44B5-B360-422AF80196FD}" presName="ThreeNodes_1_text" presStyleLbl="node1" presStyleIdx="2" presStyleCnt="3">
        <dgm:presLayoutVars>
          <dgm:bulletEnabled val="1"/>
        </dgm:presLayoutVars>
      </dgm:prSet>
      <dgm:spPr/>
    </dgm:pt>
    <dgm:pt modelId="{9A794D75-A2AD-B640-B583-18BC0255996F}" type="pres">
      <dgm:prSet presAssocID="{EC33A496-84ED-44B5-B360-422AF80196FD}" presName="ThreeNodes_2_text" presStyleLbl="node1" presStyleIdx="2" presStyleCnt="3">
        <dgm:presLayoutVars>
          <dgm:bulletEnabled val="1"/>
        </dgm:presLayoutVars>
      </dgm:prSet>
      <dgm:spPr/>
    </dgm:pt>
    <dgm:pt modelId="{BA0A6BF6-BE73-6F47-990D-18FC0E4E2F42}" type="pres">
      <dgm:prSet presAssocID="{EC33A496-84ED-44B5-B360-422AF80196FD}" presName="ThreeNodes_3_text" presStyleLbl="node1" presStyleIdx="2" presStyleCnt="3">
        <dgm:presLayoutVars>
          <dgm:bulletEnabled val="1"/>
        </dgm:presLayoutVars>
      </dgm:prSet>
      <dgm:spPr/>
    </dgm:pt>
  </dgm:ptLst>
  <dgm:cxnLst>
    <dgm:cxn modelId="{B3025F01-36ED-2E45-93C9-EC519630030A}" type="presOf" srcId="{343EB482-721A-40BF-8E8B-D9D102783343}" destId="{BA0A6BF6-BE73-6F47-990D-18FC0E4E2F42}" srcOrd="1" destOrd="0" presId="urn:microsoft.com/office/officeart/2005/8/layout/vProcess5"/>
    <dgm:cxn modelId="{D3526706-958B-449E-98AB-F85105FF510D}" srcId="{EC33A496-84ED-44B5-B360-422AF80196FD}" destId="{66D61BD2-AD52-4580-9DBB-5ADA3D68E020}" srcOrd="1" destOrd="0" parTransId="{3770EFE0-A435-41D4-97BF-21444E790D70}" sibTransId="{E60D7312-4530-4D0C-8CD8-6AC2A714BFE7}"/>
    <dgm:cxn modelId="{63022545-D93A-774F-8F76-49EEEE153511}" type="presOf" srcId="{646C6A05-C4BE-4883-BAC0-B0C10D05E6C4}" destId="{30D996B6-02A6-1D4A-86FC-7A13657C616A}" srcOrd="0" destOrd="0" presId="urn:microsoft.com/office/officeart/2005/8/layout/vProcess5"/>
    <dgm:cxn modelId="{3F2B7158-3655-1040-9A69-958D826652C4}" type="presOf" srcId="{EC33A496-84ED-44B5-B360-422AF80196FD}" destId="{77A7A2F5-EA04-7B40-AD5F-79A6C37E2C86}" srcOrd="0" destOrd="0" presId="urn:microsoft.com/office/officeart/2005/8/layout/vProcess5"/>
    <dgm:cxn modelId="{7C93CF78-F34C-4CDE-9BD6-36759BF0B0C5}" srcId="{EC33A496-84ED-44B5-B360-422AF80196FD}" destId="{343EB482-721A-40BF-8E8B-D9D102783343}" srcOrd="2" destOrd="0" parTransId="{08541030-DEE9-45F3-BAC8-3C302620B1CD}" sibTransId="{36DDB9E4-E37B-412D-BAEC-CA94BDA2422A}"/>
    <dgm:cxn modelId="{53AF7390-BFC3-9547-8B0D-19719750169C}" type="presOf" srcId="{66D61BD2-AD52-4580-9DBB-5ADA3D68E020}" destId="{9A794D75-A2AD-B640-B583-18BC0255996F}" srcOrd="1" destOrd="0" presId="urn:microsoft.com/office/officeart/2005/8/layout/vProcess5"/>
    <dgm:cxn modelId="{232F0594-64B8-174A-BBB5-6CB9EB5EE8CE}" type="presOf" srcId="{66D61BD2-AD52-4580-9DBB-5ADA3D68E020}" destId="{4D1545FD-AD53-8F4A-8FB7-C0E723DA2AB6}" srcOrd="0" destOrd="0" presId="urn:microsoft.com/office/officeart/2005/8/layout/vProcess5"/>
    <dgm:cxn modelId="{3375899E-8032-42FC-AD44-900EB0A7EBDD}" srcId="{EC33A496-84ED-44B5-B360-422AF80196FD}" destId="{CA57286C-F50C-48C4-A164-BE3F95FFEDD6}" srcOrd="0" destOrd="0" parTransId="{EABCDC8E-10B6-41E2-A6C1-81427D00935F}" sibTransId="{646C6A05-C4BE-4883-BAC0-B0C10D05E6C4}"/>
    <dgm:cxn modelId="{B1DC86A6-5747-7A42-A793-46AE3B697861}" type="presOf" srcId="{343EB482-721A-40BF-8E8B-D9D102783343}" destId="{A15537AE-65EF-6B4B-BB63-77EB7BE941C0}" srcOrd="0" destOrd="0" presId="urn:microsoft.com/office/officeart/2005/8/layout/vProcess5"/>
    <dgm:cxn modelId="{89CCE3B2-C785-BE4A-8690-2CE0288EC1EA}" type="presOf" srcId="{E60D7312-4530-4D0C-8CD8-6AC2A714BFE7}" destId="{4D30D889-2122-CA48-8E13-6D4C0617D360}" srcOrd="0" destOrd="0" presId="urn:microsoft.com/office/officeart/2005/8/layout/vProcess5"/>
    <dgm:cxn modelId="{7640A3B4-3134-E74C-A527-EDC20B4BB8C4}" type="presOf" srcId="{CA57286C-F50C-48C4-A164-BE3F95FFEDD6}" destId="{4B60710A-C406-084F-8E09-F6FF0F8557DD}" srcOrd="1" destOrd="0" presId="urn:microsoft.com/office/officeart/2005/8/layout/vProcess5"/>
    <dgm:cxn modelId="{B48E1BCA-36BB-A544-AFE4-0DC47391FC9B}" type="presOf" srcId="{CA57286C-F50C-48C4-A164-BE3F95FFEDD6}" destId="{8C576946-86D0-AA4F-A02A-21A0DB1867E7}" srcOrd="0" destOrd="0" presId="urn:microsoft.com/office/officeart/2005/8/layout/vProcess5"/>
    <dgm:cxn modelId="{9E1B7957-C1BF-C44B-965B-167789CEED6B}" type="presParOf" srcId="{77A7A2F5-EA04-7B40-AD5F-79A6C37E2C86}" destId="{B6F1A0C0-6D0F-5A4D-9651-20F5D37D9412}" srcOrd="0" destOrd="0" presId="urn:microsoft.com/office/officeart/2005/8/layout/vProcess5"/>
    <dgm:cxn modelId="{B7ACF122-4BB6-E844-A85A-2FFA596413CF}" type="presParOf" srcId="{77A7A2F5-EA04-7B40-AD5F-79A6C37E2C86}" destId="{8C576946-86D0-AA4F-A02A-21A0DB1867E7}" srcOrd="1" destOrd="0" presId="urn:microsoft.com/office/officeart/2005/8/layout/vProcess5"/>
    <dgm:cxn modelId="{D2F369DB-760C-1D4C-A79E-8367A19FBD8A}" type="presParOf" srcId="{77A7A2F5-EA04-7B40-AD5F-79A6C37E2C86}" destId="{4D1545FD-AD53-8F4A-8FB7-C0E723DA2AB6}" srcOrd="2" destOrd="0" presId="urn:microsoft.com/office/officeart/2005/8/layout/vProcess5"/>
    <dgm:cxn modelId="{23A8F09B-631C-C24A-9C0B-22117581CDED}" type="presParOf" srcId="{77A7A2F5-EA04-7B40-AD5F-79A6C37E2C86}" destId="{A15537AE-65EF-6B4B-BB63-77EB7BE941C0}" srcOrd="3" destOrd="0" presId="urn:microsoft.com/office/officeart/2005/8/layout/vProcess5"/>
    <dgm:cxn modelId="{C06D1CC1-8F9F-4246-90D6-8557E4CCB4FC}" type="presParOf" srcId="{77A7A2F5-EA04-7B40-AD5F-79A6C37E2C86}" destId="{30D996B6-02A6-1D4A-86FC-7A13657C616A}" srcOrd="4" destOrd="0" presId="urn:microsoft.com/office/officeart/2005/8/layout/vProcess5"/>
    <dgm:cxn modelId="{7CDC1C6B-2BE4-B549-A733-71AE253947B2}" type="presParOf" srcId="{77A7A2F5-EA04-7B40-AD5F-79A6C37E2C86}" destId="{4D30D889-2122-CA48-8E13-6D4C0617D360}" srcOrd="5" destOrd="0" presId="urn:microsoft.com/office/officeart/2005/8/layout/vProcess5"/>
    <dgm:cxn modelId="{ED5B84CA-9D83-174B-82B1-64A67AF48215}" type="presParOf" srcId="{77A7A2F5-EA04-7B40-AD5F-79A6C37E2C86}" destId="{4B60710A-C406-084F-8E09-F6FF0F8557DD}" srcOrd="6" destOrd="0" presId="urn:microsoft.com/office/officeart/2005/8/layout/vProcess5"/>
    <dgm:cxn modelId="{6A28CDA6-C88E-3D41-B84E-EE3E0DD35AFF}" type="presParOf" srcId="{77A7A2F5-EA04-7B40-AD5F-79A6C37E2C86}" destId="{9A794D75-A2AD-B640-B583-18BC0255996F}" srcOrd="7" destOrd="0" presId="urn:microsoft.com/office/officeart/2005/8/layout/vProcess5"/>
    <dgm:cxn modelId="{D4F9D5C3-6902-194F-82DD-29B2D7ADD277}" type="presParOf" srcId="{77A7A2F5-EA04-7B40-AD5F-79A6C37E2C86}" destId="{BA0A6BF6-BE73-6F47-990D-18FC0E4E2F42}"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0DDFB8B-8554-4B87-AE6B-9B58ECFCA238}"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0FDB81C6-1030-4434-B994-4F8A027DC0EF}">
      <dgm:prSet custT="1"/>
      <dgm:spPr/>
      <dgm:t>
        <a:bodyPr/>
        <a:lstStyle/>
        <a:p>
          <a:r>
            <a:rPr lang="en-US" sz="2700" b="1" baseline="30000" dirty="0"/>
            <a:t>5 </a:t>
          </a:r>
          <a:r>
            <a:rPr lang="en-US" sz="2700" b="1" dirty="0"/>
            <a:t>Then Esther summoned </a:t>
          </a:r>
          <a:r>
            <a:rPr lang="en-US" sz="2700" b="1" dirty="0" err="1"/>
            <a:t>Hathak</a:t>
          </a:r>
          <a:r>
            <a:rPr lang="en-US" sz="2700" b="1" dirty="0"/>
            <a:t>, one of the king’s eunuchs assigned to attend her, and ordered him to find out what was troubling Mordecai and why.</a:t>
          </a:r>
          <a:endParaRPr lang="en-US" sz="2700" dirty="0"/>
        </a:p>
      </dgm:t>
    </dgm:pt>
    <dgm:pt modelId="{B6621836-4A6F-4C8A-8C20-804B7F9F91FD}" type="parTrans" cxnId="{F36B7393-21B1-4C97-9180-93229EFD1B65}">
      <dgm:prSet/>
      <dgm:spPr/>
      <dgm:t>
        <a:bodyPr/>
        <a:lstStyle/>
        <a:p>
          <a:endParaRPr lang="en-US"/>
        </a:p>
      </dgm:t>
    </dgm:pt>
    <dgm:pt modelId="{C92C80DD-63E8-4290-89C2-A5442105CBD7}" type="sibTrans" cxnId="{F36B7393-21B1-4C97-9180-93229EFD1B65}">
      <dgm:prSet/>
      <dgm:spPr/>
      <dgm:t>
        <a:bodyPr/>
        <a:lstStyle/>
        <a:p>
          <a:endParaRPr lang="en-US"/>
        </a:p>
      </dgm:t>
    </dgm:pt>
    <dgm:pt modelId="{EE9F50EE-0EB1-4D40-AD1B-72C5E805E062}">
      <dgm:prSet custT="1"/>
      <dgm:spPr/>
      <dgm:t>
        <a:bodyPr/>
        <a:lstStyle/>
        <a:p>
          <a:r>
            <a:rPr lang="en-US" sz="2700" b="1" baseline="30000" dirty="0"/>
            <a:t>6 </a:t>
          </a:r>
          <a:r>
            <a:rPr lang="en-US" sz="2700" b="1" dirty="0"/>
            <a:t>So </a:t>
          </a:r>
          <a:r>
            <a:rPr lang="en-US" sz="2700" b="1" dirty="0" err="1"/>
            <a:t>Hathak</a:t>
          </a:r>
          <a:r>
            <a:rPr lang="en-US" sz="2700" b="1" dirty="0"/>
            <a:t> went out to Mordecai in the open square of the city in front of the king’s gate. </a:t>
          </a:r>
          <a:r>
            <a:rPr lang="en-US" sz="2700" b="1" baseline="30000" dirty="0"/>
            <a:t>7 </a:t>
          </a:r>
          <a:r>
            <a:rPr lang="en-US" sz="2700" b="1" dirty="0"/>
            <a:t>Mordecai told him everything that had happened to him, including the exact amount of money Haman had promised to pay into the royal treasury for the destruction of the Jews.</a:t>
          </a:r>
          <a:endParaRPr lang="en-US" sz="2700" dirty="0"/>
        </a:p>
      </dgm:t>
    </dgm:pt>
    <dgm:pt modelId="{487CE6C1-C0EC-487F-9671-0950C69D76FB}" type="parTrans" cxnId="{A8AD6E7D-1BAC-46A4-BD62-8E6008479BF4}">
      <dgm:prSet/>
      <dgm:spPr/>
      <dgm:t>
        <a:bodyPr/>
        <a:lstStyle/>
        <a:p>
          <a:endParaRPr lang="en-US"/>
        </a:p>
      </dgm:t>
    </dgm:pt>
    <dgm:pt modelId="{B6380046-A587-4369-AB21-865A2B5DF69D}" type="sibTrans" cxnId="{A8AD6E7D-1BAC-46A4-BD62-8E6008479BF4}">
      <dgm:prSet/>
      <dgm:spPr/>
      <dgm:t>
        <a:bodyPr/>
        <a:lstStyle/>
        <a:p>
          <a:endParaRPr lang="en-US"/>
        </a:p>
      </dgm:t>
    </dgm:pt>
    <dgm:pt modelId="{2074ECF0-CED6-CB4F-91EF-270CDC9F4CDA}" type="pres">
      <dgm:prSet presAssocID="{50DDFB8B-8554-4B87-AE6B-9B58ECFCA238}" presName="vert0" presStyleCnt="0">
        <dgm:presLayoutVars>
          <dgm:dir/>
          <dgm:animOne val="branch"/>
          <dgm:animLvl val="lvl"/>
        </dgm:presLayoutVars>
      </dgm:prSet>
      <dgm:spPr/>
    </dgm:pt>
    <dgm:pt modelId="{BB4EA5A9-B587-8D45-977C-1BD3E5B7B145}" type="pres">
      <dgm:prSet presAssocID="{0FDB81C6-1030-4434-B994-4F8A027DC0EF}" presName="thickLine" presStyleLbl="alignNode1" presStyleIdx="0" presStyleCnt="2"/>
      <dgm:spPr/>
    </dgm:pt>
    <dgm:pt modelId="{81241BF4-F426-6A4F-BE0D-8910849F6ECF}" type="pres">
      <dgm:prSet presAssocID="{0FDB81C6-1030-4434-B994-4F8A027DC0EF}" presName="horz1" presStyleCnt="0"/>
      <dgm:spPr/>
    </dgm:pt>
    <dgm:pt modelId="{71301703-3587-3046-91EF-00F4758BD8E7}" type="pres">
      <dgm:prSet presAssocID="{0FDB81C6-1030-4434-B994-4F8A027DC0EF}" presName="tx1" presStyleLbl="revTx" presStyleIdx="0" presStyleCnt="2"/>
      <dgm:spPr/>
    </dgm:pt>
    <dgm:pt modelId="{F3E919EF-E136-3149-8F0A-EB1FAA1820FD}" type="pres">
      <dgm:prSet presAssocID="{0FDB81C6-1030-4434-B994-4F8A027DC0EF}" presName="vert1" presStyleCnt="0"/>
      <dgm:spPr/>
    </dgm:pt>
    <dgm:pt modelId="{5BDDA966-B843-B446-8FEE-CE7A62162F0D}" type="pres">
      <dgm:prSet presAssocID="{EE9F50EE-0EB1-4D40-AD1B-72C5E805E062}" presName="thickLine" presStyleLbl="alignNode1" presStyleIdx="1" presStyleCnt="2"/>
      <dgm:spPr/>
    </dgm:pt>
    <dgm:pt modelId="{3B3D6F4B-3560-9744-B5C9-11E37651E428}" type="pres">
      <dgm:prSet presAssocID="{EE9F50EE-0EB1-4D40-AD1B-72C5E805E062}" presName="horz1" presStyleCnt="0"/>
      <dgm:spPr/>
    </dgm:pt>
    <dgm:pt modelId="{27B217DF-6B43-0445-845E-90CB5C69DCDF}" type="pres">
      <dgm:prSet presAssocID="{EE9F50EE-0EB1-4D40-AD1B-72C5E805E062}" presName="tx1" presStyleLbl="revTx" presStyleIdx="1" presStyleCnt="2"/>
      <dgm:spPr/>
    </dgm:pt>
    <dgm:pt modelId="{8EC200F1-C745-B949-812B-DA1C254C910F}" type="pres">
      <dgm:prSet presAssocID="{EE9F50EE-0EB1-4D40-AD1B-72C5E805E062}" presName="vert1" presStyleCnt="0"/>
      <dgm:spPr/>
    </dgm:pt>
  </dgm:ptLst>
  <dgm:cxnLst>
    <dgm:cxn modelId="{4BBF8204-B499-504C-8BC2-855061937439}" type="presOf" srcId="{50DDFB8B-8554-4B87-AE6B-9B58ECFCA238}" destId="{2074ECF0-CED6-CB4F-91EF-270CDC9F4CDA}" srcOrd="0" destOrd="0" presId="urn:microsoft.com/office/officeart/2008/layout/LinedList"/>
    <dgm:cxn modelId="{790ACC29-5978-6A44-B68D-A455FCC40B9D}" type="presOf" srcId="{EE9F50EE-0EB1-4D40-AD1B-72C5E805E062}" destId="{27B217DF-6B43-0445-845E-90CB5C69DCDF}" srcOrd="0" destOrd="0" presId="urn:microsoft.com/office/officeart/2008/layout/LinedList"/>
    <dgm:cxn modelId="{CF2ED052-6D15-1E42-ABA0-B12DA54A23B6}" type="presOf" srcId="{0FDB81C6-1030-4434-B994-4F8A027DC0EF}" destId="{71301703-3587-3046-91EF-00F4758BD8E7}" srcOrd="0" destOrd="0" presId="urn:microsoft.com/office/officeart/2008/layout/LinedList"/>
    <dgm:cxn modelId="{A8AD6E7D-1BAC-46A4-BD62-8E6008479BF4}" srcId="{50DDFB8B-8554-4B87-AE6B-9B58ECFCA238}" destId="{EE9F50EE-0EB1-4D40-AD1B-72C5E805E062}" srcOrd="1" destOrd="0" parTransId="{487CE6C1-C0EC-487F-9671-0950C69D76FB}" sibTransId="{B6380046-A587-4369-AB21-865A2B5DF69D}"/>
    <dgm:cxn modelId="{F36B7393-21B1-4C97-9180-93229EFD1B65}" srcId="{50DDFB8B-8554-4B87-AE6B-9B58ECFCA238}" destId="{0FDB81C6-1030-4434-B994-4F8A027DC0EF}" srcOrd="0" destOrd="0" parTransId="{B6621836-4A6F-4C8A-8C20-804B7F9F91FD}" sibTransId="{C92C80DD-63E8-4290-89C2-A5442105CBD7}"/>
    <dgm:cxn modelId="{DF49885E-A549-0A43-8748-210CD32B9DE7}" type="presParOf" srcId="{2074ECF0-CED6-CB4F-91EF-270CDC9F4CDA}" destId="{BB4EA5A9-B587-8D45-977C-1BD3E5B7B145}" srcOrd="0" destOrd="0" presId="urn:microsoft.com/office/officeart/2008/layout/LinedList"/>
    <dgm:cxn modelId="{0AF9E859-4A7D-3446-AD99-AE0C6D061DC1}" type="presParOf" srcId="{2074ECF0-CED6-CB4F-91EF-270CDC9F4CDA}" destId="{81241BF4-F426-6A4F-BE0D-8910849F6ECF}" srcOrd="1" destOrd="0" presId="urn:microsoft.com/office/officeart/2008/layout/LinedList"/>
    <dgm:cxn modelId="{3DD93521-F462-1C4D-BAED-58628D1C043E}" type="presParOf" srcId="{81241BF4-F426-6A4F-BE0D-8910849F6ECF}" destId="{71301703-3587-3046-91EF-00F4758BD8E7}" srcOrd="0" destOrd="0" presId="urn:microsoft.com/office/officeart/2008/layout/LinedList"/>
    <dgm:cxn modelId="{A04880EC-CE56-5D43-AC48-AD1A83AE2028}" type="presParOf" srcId="{81241BF4-F426-6A4F-BE0D-8910849F6ECF}" destId="{F3E919EF-E136-3149-8F0A-EB1FAA1820FD}" srcOrd="1" destOrd="0" presId="urn:microsoft.com/office/officeart/2008/layout/LinedList"/>
    <dgm:cxn modelId="{DA82AFFE-C571-3246-9D28-29673FBE8E62}" type="presParOf" srcId="{2074ECF0-CED6-CB4F-91EF-270CDC9F4CDA}" destId="{5BDDA966-B843-B446-8FEE-CE7A62162F0D}" srcOrd="2" destOrd="0" presId="urn:microsoft.com/office/officeart/2008/layout/LinedList"/>
    <dgm:cxn modelId="{E95A672F-010F-E44F-92FF-8EA055B4D70D}" type="presParOf" srcId="{2074ECF0-CED6-CB4F-91EF-270CDC9F4CDA}" destId="{3B3D6F4B-3560-9744-B5C9-11E37651E428}" srcOrd="3" destOrd="0" presId="urn:microsoft.com/office/officeart/2008/layout/LinedList"/>
    <dgm:cxn modelId="{A941DFC0-85B8-7846-BD86-0595510AC199}" type="presParOf" srcId="{3B3D6F4B-3560-9744-B5C9-11E37651E428}" destId="{27B217DF-6B43-0445-845E-90CB5C69DCDF}" srcOrd="0" destOrd="0" presId="urn:microsoft.com/office/officeart/2008/layout/LinedList"/>
    <dgm:cxn modelId="{D73E9870-358A-ED4B-9D95-EB8B8E870C4B}" type="presParOf" srcId="{3B3D6F4B-3560-9744-B5C9-11E37651E428}" destId="{8EC200F1-C745-B949-812B-DA1C254C910F}"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0641134-0BB6-4860-88BB-81F3F8EF3CAC}" type="doc">
      <dgm:prSet loTypeId="urn:microsoft.com/office/officeart/2005/8/layout/vList2" loCatId="list" qsTypeId="urn:microsoft.com/office/officeart/2005/8/quickstyle/simple4" qsCatId="simple" csTypeId="urn:microsoft.com/office/officeart/2005/8/colors/colorful5" csCatId="colorful"/>
      <dgm:spPr/>
      <dgm:t>
        <a:bodyPr/>
        <a:lstStyle/>
        <a:p>
          <a:endParaRPr lang="en-US"/>
        </a:p>
      </dgm:t>
    </dgm:pt>
    <dgm:pt modelId="{82542547-422D-49A3-83FD-B54ECEAE732D}">
      <dgm:prSet/>
      <dgm:spPr/>
      <dgm:t>
        <a:bodyPr/>
        <a:lstStyle/>
        <a:p>
          <a:r>
            <a:rPr lang="en-US" b="1" baseline="30000"/>
            <a:t>8 </a:t>
          </a:r>
          <a:r>
            <a:rPr lang="en-US"/>
            <a:t>He also gave him a copy of the text of the edict for their annihilation, which had been published in Susa, to show to Esther and explain it to her, and he told him to instruct her to go into the king’s presence to beg for mercy and plead with him for her people.</a:t>
          </a:r>
        </a:p>
      </dgm:t>
    </dgm:pt>
    <dgm:pt modelId="{3A2E872F-A5EF-4DC8-88C2-6C51C8879F7C}" type="parTrans" cxnId="{3E45B18A-308E-4BD4-B29E-B52809533B09}">
      <dgm:prSet/>
      <dgm:spPr/>
      <dgm:t>
        <a:bodyPr/>
        <a:lstStyle/>
        <a:p>
          <a:endParaRPr lang="en-US"/>
        </a:p>
      </dgm:t>
    </dgm:pt>
    <dgm:pt modelId="{2F7C0DB4-9BE9-4AF1-AFD1-05EB79CE8B78}" type="sibTrans" cxnId="{3E45B18A-308E-4BD4-B29E-B52809533B09}">
      <dgm:prSet/>
      <dgm:spPr/>
      <dgm:t>
        <a:bodyPr/>
        <a:lstStyle/>
        <a:p>
          <a:endParaRPr lang="en-US"/>
        </a:p>
      </dgm:t>
    </dgm:pt>
    <dgm:pt modelId="{2AEC782C-3FB8-4DAA-8274-838D4705AB09}">
      <dgm:prSet/>
      <dgm:spPr/>
      <dgm:t>
        <a:bodyPr/>
        <a:lstStyle/>
        <a:p>
          <a:r>
            <a:rPr lang="en-US" b="1" baseline="30000"/>
            <a:t>9 </a:t>
          </a:r>
          <a:r>
            <a:rPr lang="en-US"/>
            <a:t>Hathak went back and reported to Esther what Mordecai had said.</a:t>
          </a:r>
        </a:p>
      </dgm:t>
    </dgm:pt>
    <dgm:pt modelId="{A62D0CF1-5CEF-49D7-88BD-65F66C7F3486}" type="parTrans" cxnId="{FAC0FAB2-CA7C-4C92-B5FD-4D695A34AAAA}">
      <dgm:prSet/>
      <dgm:spPr/>
      <dgm:t>
        <a:bodyPr/>
        <a:lstStyle/>
        <a:p>
          <a:endParaRPr lang="en-US"/>
        </a:p>
      </dgm:t>
    </dgm:pt>
    <dgm:pt modelId="{E35390B8-BCA1-4C17-A904-257083D26CAA}" type="sibTrans" cxnId="{FAC0FAB2-CA7C-4C92-B5FD-4D695A34AAAA}">
      <dgm:prSet/>
      <dgm:spPr/>
      <dgm:t>
        <a:bodyPr/>
        <a:lstStyle/>
        <a:p>
          <a:endParaRPr lang="en-US"/>
        </a:p>
      </dgm:t>
    </dgm:pt>
    <dgm:pt modelId="{E95373BA-3C95-ED49-BEDB-CCCCA50924E7}" type="pres">
      <dgm:prSet presAssocID="{D0641134-0BB6-4860-88BB-81F3F8EF3CAC}" presName="linear" presStyleCnt="0">
        <dgm:presLayoutVars>
          <dgm:animLvl val="lvl"/>
          <dgm:resizeHandles val="exact"/>
        </dgm:presLayoutVars>
      </dgm:prSet>
      <dgm:spPr/>
    </dgm:pt>
    <dgm:pt modelId="{3A94334F-CC79-1542-B485-7B388FEF6A44}" type="pres">
      <dgm:prSet presAssocID="{82542547-422D-49A3-83FD-B54ECEAE732D}" presName="parentText" presStyleLbl="node1" presStyleIdx="0" presStyleCnt="2">
        <dgm:presLayoutVars>
          <dgm:chMax val="0"/>
          <dgm:bulletEnabled val="1"/>
        </dgm:presLayoutVars>
      </dgm:prSet>
      <dgm:spPr/>
    </dgm:pt>
    <dgm:pt modelId="{A6CAD905-FA76-2E43-A516-902946D01133}" type="pres">
      <dgm:prSet presAssocID="{2F7C0DB4-9BE9-4AF1-AFD1-05EB79CE8B78}" presName="spacer" presStyleCnt="0"/>
      <dgm:spPr/>
    </dgm:pt>
    <dgm:pt modelId="{7F82C02E-376D-3A46-8CB3-3FF9E0797810}" type="pres">
      <dgm:prSet presAssocID="{2AEC782C-3FB8-4DAA-8274-838D4705AB09}" presName="parentText" presStyleLbl="node1" presStyleIdx="1" presStyleCnt="2">
        <dgm:presLayoutVars>
          <dgm:chMax val="0"/>
          <dgm:bulletEnabled val="1"/>
        </dgm:presLayoutVars>
      </dgm:prSet>
      <dgm:spPr/>
    </dgm:pt>
  </dgm:ptLst>
  <dgm:cxnLst>
    <dgm:cxn modelId="{55A5AB39-6FDF-3E4E-AAF9-276F1AB43167}" type="presOf" srcId="{2AEC782C-3FB8-4DAA-8274-838D4705AB09}" destId="{7F82C02E-376D-3A46-8CB3-3FF9E0797810}" srcOrd="0" destOrd="0" presId="urn:microsoft.com/office/officeart/2005/8/layout/vList2"/>
    <dgm:cxn modelId="{F3A6937B-EEA0-844B-AE45-3359EE3FECFA}" type="presOf" srcId="{D0641134-0BB6-4860-88BB-81F3F8EF3CAC}" destId="{E95373BA-3C95-ED49-BEDB-CCCCA50924E7}" srcOrd="0" destOrd="0" presId="urn:microsoft.com/office/officeart/2005/8/layout/vList2"/>
    <dgm:cxn modelId="{3E45B18A-308E-4BD4-B29E-B52809533B09}" srcId="{D0641134-0BB6-4860-88BB-81F3F8EF3CAC}" destId="{82542547-422D-49A3-83FD-B54ECEAE732D}" srcOrd="0" destOrd="0" parTransId="{3A2E872F-A5EF-4DC8-88C2-6C51C8879F7C}" sibTransId="{2F7C0DB4-9BE9-4AF1-AFD1-05EB79CE8B78}"/>
    <dgm:cxn modelId="{FAC0FAB2-CA7C-4C92-B5FD-4D695A34AAAA}" srcId="{D0641134-0BB6-4860-88BB-81F3F8EF3CAC}" destId="{2AEC782C-3FB8-4DAA-8274-838D4705AB09}" srcOrd="1" destOrd="0" parTransId="{A62D0CF1-5CEF-49D7-88BD-65F66C7F3486}" sibTransId="{E35390B8-BCA1-4C17-A904-257083D26CAA}"/>
    <dgm:cxn modelId="{5FCBCEC8-55C1-1C47-A71F-B11704E831FC}" type="presOf" srcId="{82542547-422D-49A3-83FD-B54ECEAE732D}" destId="{3A94334F-CC79-1542-B485-7B388FEF6A44}" srcOrd="0" destOrd="0" presId="urn:microsoft.com/office/officeart/2005/8/layout/vList2"/>
    <dgm:cxn modelId="{658DDD8D-5888-7649-BAFD-D02E6A7E307E}" type="presParOf" srcId="{E95373BA-3C95-ED49-BEDB-CCCCA50924E7}" destId="{3A94334F-CC79-1542-B485-7B388FEF6A44}" srcOrd="0" destOrd="0" presId="urn:microsoft.com/office/officeart/2005/8/layout/vList2"/>
    <dgm:cxn modelId="{4AFCB902-C57D-3340-B071-184938B5C7B0}" type="presParOf" srcId="{E95373BA-3C95-ED49-BEDB-CCCCA50924E7}" destId="{A6CAD905-FA76-2E43-A516-902946D01133}" srcOrd="1" destOrd="0" presId="urn:microsoft.com/office/officeart/2005/8/layout/vList2"/>
    <dgm:cxn modelId="{7CEAFE0C-DD70-6747-BEB1-FC9510D99CF6}" type="presParOf" srcId="{E95373BA-3C95-ED49-BEDB-CCCCA50924E7}" destId="{7F82C02E-376D-3A46-8CB3-3FF9E0797810}"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576946-86D0-AA4F-A02A-21A0DB1867E7}">
      <dsp:nvSpPr>
        <dsp:cNvPr id="0" name=""/>
        <dsp:cNvSpPr/>
      </dsp:nvSpPr>
      <dsp:spPr>
        <a:xfrm>
          <a:off x="0" y="0"/>
          <a:ext cx="9288654" cy="1106821"/>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t>Respect is essential.</a:t>
          </a:r>
        </a:p>
      </dsp:txBody>
      <dsp:txXfrm>
        <a:off x="32418" y="32418"/>
        <a:ext cx="8094307" cy="1041985"/>
      </dsp:txXfrm>
    </dsp:sp>
    <dsp:sp modelId="{4D1545FD-AD53-8F4A-8FB7-C0E723DA2AB6}">
      <dsp:nvSpPr>
        <dsp:cNvPr id="0" name=""/>
        <dsp:cNvSpPr/>
      </dsp:nvSpPr>
      <dsp:spPr>
        <a:xfrm>
          <a:off x="819587" y="1291291"/>
          <a:ext cx="9288654" cy="1106821"/>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dirty="0"/>
            <a:t>Empathize don't antagonize.</a:t>
          </a:r>
        </a:p>
      </dsp:txBody>
      <dsp:txXfrm>
        <a:off x="852005" y="1323709"/>
        <a:ext cx="7684797" cy="1041985"/>
      </dsp:txXfrm>
    </dsp:sp>
    <dsp:sp modelId="{A15537AE-65EF-6B4B-BB63-77EB7BE941C0}">
      <dsp:nvSpPr>
        <dsp:cNvPr id="0" name=""/>
        <dsp:cNvSpPr/>
      </dsp:nvSpPr>
      <dsp:spPr>
        <a:xfrm>
          <a:off x="1639174" y="2582583"/>
          <a:ext cx="9288654" cy="1106821"/>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t>Please use the “raise hand” feature if you have a comment or question.</a:t>
          </a:r>
        </a:p>
      </dsp:txBody>
      <dsp:txXfrm>
        <a:off x="1671592" y="2615001"/>
        <a:ext cx="7684797" cy="1041985"/>
      </dsp:txXfrm>
    </dsp:sp>
    <dsp:sp modelId="{30D996B6-02A6-1D4A-86FC-7A13657C616A}">
      <dsp:nvSpPr>
        <dsp:cNvPr id="0" name=""/>
        <dsp:cNvSpPr/>
      </dsp:nvSpPr>
      <dsp:spPr>
        <a:xfrm>
          <a:off x="8569220" y="839339"/>
          <a:ext cx="719433" cy="719433"/>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endParaRPr lang="en-US" sz="3200" kern="1200"/>
        </a:p>
      </dsp:txBody>
      <dsp:txXfrm>
        <a:off x="8731092" y="839339"/>
        <a:ext cx="395689" cy="541373"/>
      </dsp:txXfrm>
    </dsp:sp>
    <dsp:sp modelId="{4D30D889-2122-CA48-8E13-6D4C0617D360}">
      <dsp:nvSpPr>
        <dsp:cNvPr id="0" name=""/>
        <dsp:cNvSpPr/>
      </dsp:nvSpPr>
      <dsp:spPr>
        <a:xfrm>
          <a:off x="9388807" y="2123252"/>
          <a:ext cx="719433" cy="719433"/>
        </a:xfrm>
        <a:prstGeom prst="downArrow">
          <a:avLst>
            <a:gd name="adj1" fmla="val 55000"/>
            <a:gd name="adj2" fmla="val 45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endParaRPr lang="en-US" sz="3200" kern="1200"/>
        </a:p>
      </dsp:txBody>
      <dsp:txXfrm>
        <a:off x="9550679" y="2123252"/>
        <a:ext cx="395689" cy="54137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4EA5A9-B587-8D45-977C-1BD3E5B7B145}">
      <dsp:nvSpPr>
        <dsp:cNvPr id="0" name=""/>
        <dsp:cNvSpPr/>
      </dsp:nvSpPr>
      <dsp:spPr>
        <a:xfrm>
          <a:off x="0" y="0"/>
          <a:ext cx="6452594"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1301703-3587-3046-91EF-00F4758BD8E7}">
      <dsp:nvSpPr>
        <dsp:cNvPr id="0" name=""/>
        <dsp:cNvSpPr/>
      </dsp:nvSpPr>
      <dsp:spPr>
        <a:xfrm>
          <a:off x="0" y="0"/>
          <a:ext cx="6452594" cy="27743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b="1" kern="1200" baseline="30000" dirty="0"/>
            <a:t>5 </a:t>
          </a:r>
          <a:r>
            <a:rPr lang="en-US" sz="2700" b="1" kern="1200" dirty="0"/>
            <a:t>Then Esther summoned </a:t>
          </a:r>
          <a:r>
            <a:rPr lang="en-US" sz="2700" b="1" kern="1200" dirty="0" err="1"/>
            <a:t>Hathak</a:t>
          </a:r>
          <a:r>
            <a:rPr lang="en-US" sz="2700" b="1" kern="1200" dirty="0"/>
            <a:t>, one of the king’s eunuchs assigned to attend her, and ordered him to find out what was troubling Mordecai and why.</a:t>
          </a:r>
          <a:endParaRPr lang="en-US" sz="2700" kern="1200" dirty="0"/>
        </a:p>
      </dsp:txBody>
      <dsp:txXfrm>
        <a:off x="0" y="0"/>
        <a:ext cx="6452594" cy="2774372"/>
      </dsp:txXfrm>
    </dsp:sp>
    <dsp:sp modelId="{5BDDA966-B843-B446-8FEE-CE7A62162F0D}">
      <dsp:nvSpPr>
        <dsp:cNvPr id="0" name=""/>
        <dsp:cNvSpPr/>
      </dsp:nvSpPr>
      <dsp:spPr>
        <a:xfrm>
          <a:off x="0" y="2774372"/>
          <a:ext cx="6452594"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7B217DF-6B43-0445-845E-90CB5C69DCDF}">
      <dsp:nvSpPr>
        <dsp:cNvPr id="0" name=""/>
        <dsp:cNvSpPr/>
      </dsp:nvSpPr>
      <dsp:spPr>
        <a:xfrm>
          <a:off x="0" y="2774372"/>
          <a:ext cx="6452594" cy="27743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b="1" kern="1200" baseline="30000" dirty="0"/>
            <a:t>6 </a:t>
          </a:r>
          <a:r>
            <a:rPr lang="en-US" sz="2700" b="1" kern="1200" dirty="0"/>
            <a:t>So </a:t>
          </a:r>
          <a:r>
            <a:rPr lang="en-US" sz="2700" b="1" kern="1200" dirty="0" err="1"/>
            <a:t>Hathak</a:t>
          </a:r>
          <a:r>
            <a:rPr lang="en-US" sz="2700" b="1" kern="1200" dirty="0"/>
            <a:t> went out to Mordecai in the open square of the city in front of the king’s gate. </a:t>
          </a:r>
          <a:r>
            <a:rPr lang="en-US" sz="2700" b="1" kern="1200" baseline="30000" dirty="0"/>
            <a:t>7 </a:t>
          </a:r>
          <a:r>
            <a:rPr lang="en-US" sz="2700" b="1" kern="1200" dirty="0"/>
            <a:t>Mordecai told him everything that had happened to him, including the exact amount of money Haman had promised to pay into the royal treasury for the destruction of the Jews.</a:t>
          </a:r>
          <a:endParaRPr lang="en-US" sz="2700" kern="1200" dirty="0"/>
        </a:p>
      </dsp:txBody>
      <dsp:txXfrm>
        <a:off x="0" y="2774372"/>
        <a:ext cx="6452594" cy="277437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94334F-CC79-1542-B485-7B388FEF6A44}">
      <dsp:nvSpPr>
        <dsp:cNvPr id="0" name=""/>
        <dsp:cNvSpPr/>
      </dsp:nvSpPr>
      <dsp:spPr>
        <a:xfrm>
          <a:off x="0" y="12559"/>
          <a:ext cx="6666833" cy="267696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b="1" kern="1200" baseline="30000"/>
            <a:t>8 </a:t>
          </a:r>
          <a:r>
            <a:rPr lang="en-US" sz="2600" kern="1200"/>
            <a:t>He also gave him a copy of the text of the edict for their annihilation, which had been published in Susa, to show to Esther and explain it to her, and he told him to instruct her to go into the king’s presence to beg for mercy and plead with him for her people.</a:t>
          </a:r>
        </a:p>
      </dsp:txBody>
      <dsp:txXfrm>
        <a:off x="130678" y="143237"/>
        <a:ext cx="6405477" cy="2415604"/>
      </dsp:txXfrm>
    </dsp:sp>
    <dsp:sp modelId="{7F82C02E-376D-3A46-8CB3-3FF9E0797810}">
      <dsp:nvSpPr>
        <dsp:cNvPr id="0" name=""/>
        <dsp:cNvSpPr/>
      </dsp:nvSpPr>
      <dsp:spPr>
        <a:xfrm>
          <a:off x="0" y="2764400"/>
          <a:ext cx="6666833" cy="2676960"/>
        </a:xfrm>
        <a:prstGeom prst="round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b="1" kern="1200" baseline="30000"/>
            <a:t>9 </a:t>
          </a:r>
          <a:r>
            <a:rPr lang="en-US" sz="2600" kern="1200"/>
            <a:t>Hathak went back and reported to Esther what Mordecai had said.</a:t>
          </a:r>
        </a:p>
      </dsp:txBody>
      <dsp:txXfrm>
        <a:off x="130678" y="2895078"/>
        <a:ext cx="6405477" cy="2415604"/>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BC9D33-452A-9B4A-AD32-91A6D3F9395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88D6E76-4F66-1344-A3BD-2FFD4985CB7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E487D77-4830-0642-872C-E07832FB6D6C}"/>
              </a:ext>
            </a:extLst>
          </p:cNvPr>
          <p:cNvSpPr>
            <a:spLocks noGrp="1"/>
          </p:cNvSpPr>
          <p:nvPr>
            <p:ph type="dt" sz="half" idx="10"/>
          </p:nvPr>
        </p:nvSpPr>
        <p:spPr/>
        <p:txBody>
          <a:bodyPr/>
          <a:lstStyle/>
          <a:p>
            <a:fld id="{491DA576-62AB-184C-875A-4BA8068A9851}" type="datetimeFigureOut">
              <a:rPr lang="en-US" smtClean="0"/>
              <a:t>2/3/22</a:t>
            </a:fld>
            <a:endParaRPr lang="en-US"/>
          </a:p>
        </p:txBody>
      </p:sp>
      <p:sp>
        <p:nvSpPr>
          <p:cNvPr id="5" name="Footer Placeholder 4">
            <a:extLst>
              <a:ext uri="{FF2B5EF4-FFF2-40B4-BE49-F238E27FC236}">
                <a16:creationId xmlns:a16="http://schemas.microsoft.com/office/drawing/2014/main" id="{E5415E96-71C8-554D-8DE2-D53C72BE84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64E5F9-8F57-2042-B098-DB522ED2FB11}"/>
              </a:ext>
            </a:extLst>
          </p:cNvPr>
          <p:cNvSpPr>
            <a:spLocks noGrp="1"/>
          </p:cNvSpPr>
          <p:nvPr>
            <p:ph type="sldNum" sz="quarter" idx="12"/>
          </p:nvPr>
        </p:nvSpPr>
        <p:spPr/>
        <p:txBody>
          <a:bodyPr/>
          <a:lstStyle/>
          <a:p>
            <a:fld id="{1B1237CB-B163-1A4B-A602-5561FAEC8DF6}" type="slidenum">
              <a:rPr lang="en-US" smtClean="0"/>
              <a:t>‹#›</a:t>
            </a:fld>
            <a:endParaRPr lang="en-US"/>
          </a:p>
        </p:txBody>
      </p:sp>
    </p:spTree>
    <p:extLst>
      <p:ext uri="{BB962C8B-B14F-4D97-AF65-F5344CB8AC3E}">
        <p14:creationId xmlns:p14="http://schemas.microsoft.com/office/powerpoint/2010/main" val="32137412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E95C3A-4EF8-FB4E-AE0A-FC9EAAE147B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EBF2CC8-8CB5-A045-82E1-821FBC6D507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0BCCC3-2FE8-6648-A2B4-3315B4D8343D}"/>
              </a:ext>
            </a:extLst>
          </p:cNvPr>
          <p:cNvSpPr>
            <a:spLocks noGrp="1"/>
          </p:cNvSpPr>
          <p:nvPr>
            <p:ph type="dt" sz="half" idx="10"/>
          </p:nvPr>
        </p:nvSpPr>
        <p:spPr/>
        <p:txBody>
          <a:bodyPr/>
          <a:lstStyle/>
          <a:p>
            <a:fld id="{491DA576-62AB-184C-875A-4BA8068A9851}" type="datetimeFigureOut">
              <a:rPr lang="en-US" smtClean="0"/>
              <a:t>2/3/22</a:t>
            </a:fld>
            <a:endParaRPr lang="en-US"/>
          </a:p>
        </p:txBody>
      </p:sp>
      <p:sp>
        <p:nvSpPr>
          <p:cNvPr id="5" name="Footer Placeholder 4">
            <a:extLst>
              <a:ext uri="{FF2B5EF4-FFF2-40B4-BE49-F238E27FC236}">
                <a16:creationId xmlns:a16="http://schemas.microsoft.com/office/drawing/2014/main" id="{031BDF1D-3299-8D4B-86B6-DE32B1A686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B21AA8-DD96-9145-858B-10679A9B91F6}"/>
              </a:ext>
            </a:extLst>
          </p:cNvPr>
          <p:cNvSpPr>
            <a:spLocks noGrp="1"/>
          </p:cNvSpPr>
          <p:nvPr>
            <p:ph type="sldNum" sz="quarter" idx="12"/>
          </p:nvPr>
        </p:nvSpPr>
        <p:spPr/>
        <p:txBody>
          <a:bodyPr/>
          <a:lstStyle/>
          <a:p>
            <a:fld id="{1B1237CB-B163-1A4B-A602-5561FAEC8DF6}" type="slidenum">
              <a:rPr lang="en-US" smtClean="0"/>
              <a:t>‹#›</a:t>
            </a:fld>
            <a:endParaRPr lang="en-US"/>
          </a:p>
        </p:txBody>
      </p:sp>
    </p:spTree>
    <p:extLst>
      <p:ext uri="{BB962C8B-B14F-4D97-AF65-F5344CB8AC3E}">
        <p14:creationId xmlns:p14="http://schemas.microsoft.com/office/powerpoint/2010/main" val="21049493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C25DBF8-138C-4843-95BE-B69B55024E6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51F0364-A3AA-024D-8E88-36F3F42184E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15AED5-DBD1-7944-BB69-E17BCA641BB8}"/>
              </a:ext>
            </a:extLst>
          </p:cNvPr>
          <p:cNvSpPr>
            <a:spLocks noGrp="1"/>
          </p:cNvSpPr>
          <p:nvPr>
            <p:ph type="dt" sz="half" idx="10"/>
          </p:nvPr>
        </p:nvSpPr>
        <p:spPr/>
        <p:txBody>
          <a:bodyPr/>
          <a:lstStyle/>
          <a:p>
            <a:fld id="{491DA576-62AB-184C-875A-4BA8068A9851}" type="datetimeFigureOut">
              <a:rPr lang="en-US" smtClean="0"/>
              <a:t>2/3/22</a:t>
            </a:fld>
            <a:endParaRPr lang="en-US"/>
          </a:p>
        </p:txBody>
      </p:sp>
      <p:sp>
        <p:nvSpPr>
          <p:cNvPr id="5" name="Footer Placeholder 4">
            <a:extLst>
              <a:ext uri="{FF2B5EF4-FFF2-40B4-BE49-F238E27FC236}">
                <a16:creationId xmlns:a16="http://schemas.microsoft.com/office/drawing/2014/main" id="{EDD8955E-C157-454B-8EC5-1E59688EE8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689600-7DF5-E14C-8485-4C8C240B8A82}"/>
              </a:ext>
            </a:extLst>
          </p:cNvPr>
          <p:cNvSpPr>
            <a:spLocks noGrp="1"/>
          </p:cNvSpPr>
          <p:nvPr>
            <p:ph type="sldNum" sz="quarter" idx="12"/>
          </p:nvPr>
        </p:nvSpPr>
        <p:spPr/>
        <p:txBody>
          <a:bodyPr/>
          <a:lstStyle/>
          <a:p>
            <a:fld id="{1B1237CB-B163-1A4B-A602-5561FAEC8DF6}" type="slidenum">
              <a:rPr lang="en-US" smtClean="0"/>
              <a:t>‹#›</a:t>
            </a:fld>
            <a:endParaRPr lang="en-US"/>
          </a:p>
        </p:txBody>
      </p:sp>
    </p:spTree>
    <p:extLst>
      <p:ext uri="{BB962C8B-B14F-4D97-AF65-F5344CB8AC3E}">
        <p14:creationId xmlns:p14="http://schemas.microsoft.com/office/powerpoint/2010/main" val="31105311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684DE-D104-F14A-804D-1CB3AA3E76D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C8E7FC7-6A3B-C441-94ED-437295A5C84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F3A37E-0B6A-BB4D-B613-9109E68FF226}"/>
              </a:ext>
            </a:extLst>
          </p:cNvPr>
          <p:cNvSpPr>
            <a:spLocks noGrp="1"/>
          </p:cNvSpPr>
          <p:nvPr>
            <p:ph type="dt" sz="half" idx="10"/>
          </p:nvPr>
        </p:nvSpPr>
        <p:spPr/>
        <p:txBody>
          <a:bodyPr/>
          <a:lstStyle/>
          <a:p>
            <a:fld id="{491DA576-62AB-184C-875A-4BA8068A9851}" type="datetimeFigureOut">
              <a:rPr lang="en-US" smtClean="0"/>
              <a:t>2/3/22</a:t>
            </a:fld>
            <a:endParaRPr lang="en-US"/>
          </a:p>
        </p:txBody>
      </p:sp>
      <p:sp>
        <p:nvSpPr>
          <p:cNvPr id="5" name="Footer Placeholder 4">
            <a:extLst>
              <a:ext uri="{FF2B5EF4-FFF2-40B4-BE49-F238E27FC236}">
                <a16:creationId xmlns:a16="http://schemas.microsoft.com/office/drawing/2014/main" id="{BFEF3A89-16CB-DE48-8A9C-5938282560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C1E4BE-B38F-B647-AA29-C1035D50E7E7}"/>
              </a:ext>
            </a:extLst>
          </p:cNvPr>
          <p:cNvSpPr>
            <a:spLocks noGrp="1"/>
          </p:cNvSpPr>
          <p:nvPr>
            <p:ph type="sldNum" sz="quarter" idx="12"/>
          </p:nvPr>
        </p:nvSpPr>
        <p:spPr/>
        <p:txBody>
          <a:bodyPr/>
          <a:lstStyle/>
          <a:p>
            <a:fld id="{1B1237CB-B163-1A4B-A602-5561FAEC8DF6}" type="slidenum">
              <a:rPr lang="en-US" smtClean="0"/>
              <a:t>‹#›</a:t>
            </a:fld>
            <a:endParaRPr lang="en-US"/>
          </a:p>
        </p:txBody>
      </p:sp>
    </p:spTree>
    <p:extLst>
      <p:ext uri="{BB962C8B-B14F-4D97-AF65-F5344CB8AC3E}">
        <p14:creationId xmlns:p14="http://schemas.microsoft.com/office/powerpoint/2010/main" val="22171617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63364-E362-7041-9BFE-3C8B23F45E9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E108EF0-A84B-7944-BF0B-7957418E727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25FEDDE-DF33-8545-8CBB-F7A95EA4F520}"/>
              </a:ext>
            </a:extLst>
          </p:cNvPr>
          <p:cNvSpPr>
            <a:spLocks noGrp="1"/>
          </p:cNvSpPr>
          <p:nvPr>
            <p:ph type="dt" sz="half" idx="10"/>
          </p:nvPr>
        </p:nvSpPr>
        <p:spPr/>
        <p:txBody>
          <a:bodyPr/>
          <a:lstStyle/>
          <a:p>
            <a:fld id="{491DA576-62AB-184C-875A-4BA8068A9851}" type="datetimeFigureOut">
              <a:rPr lang="en-US" smtClean="0"/>
              <a:t>2/3/22</a:t>
            </a:fld>
            <a:endParaRPr lang="en-US"/>
          </a:p>
        </p:txBody>
      </p:sp>
      <p:sp>
        <p:nvSpPr>
          <p:cNvPr id="5" name="Footer Placeholder 4">
            <a:extLst>
              <a:ext uri="{FF2B5EF4-FFF2-40B4-BE49-F238E27FC236}">
                <a16:creationId xmlns:a16="http://schemas.microsoft.com/office/drawing/2014/main" id="{2A419CF3-0068-1B48-B5F1-E9CED31A34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C5D664-2788-B04B-BE72-B05814C4617D}"/>
              </a:ext>
            </a:extLst>
          </p:cNvPr>
          <p:cNvSpPr>
            <a:spLocks noGrp="1"/>
          </p:cNvSpPr>
          <p:nvPr>
            <p:ph type="sldNum" sz="quarter" idx="12"/>
          </p:nvPr>
        </p:nvSpPr>
        <p:spPr/>
        <p:txBody>
          <a:bodyPr/>
          <a:lstStyle/>
          <a:p>
            <a:fld id="{1B1237CB-B163-1A4B-A602-5561FAEC8DF6}" type="slidenum">
              <a:rPr lang="en-US" smtClean="0"/>
              <a:t>‹#›</a:t>
            </a:fld>
            <a:endParaRPr lang="en-US"/>
          </a:p>
        </p:txBody>
      </p:sp>
    </p:spTree>
    <p:extLst>
      <p:ext uri="{BB962C8B-B14F-4D97-AF65-F5344CB8AC3E}">
        <p14:creationId xmlns:p14="http://schemas.microsoft.com/office/powerpoint/2010/main" val="32921411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C4D3B-28B1-3747-A993-AB27A4A430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D91B364-894E-3148-ACA0-56D8F1FA678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EF519FD-4868-284D-A9DB-D402EE287C9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D0C2350-FA79-BA4C-8D91-8B88337FAAEF}"/>
              </a:ext>
            </a:extLst>
          </p:cNvPr>
          <p:cNvSpPr>
            <a:spLocks noGrp="1"/>
          </p:cNvSpPr>
          <p:nvPr>
            <p:ph type="dt" sz="half" idx="10"/>
          </p:nvPr>
        </p:nvSpPr>
        <p:spPr/>
        <p:txBody>
          <a:bodyPr/>
          <a:lstStyle/>
          <a:p>
            <a:fld id="{491DA576-62AB-184C-875A-4BA8068A9851}" type="datetimeFigureOut">
              <a:rPr lang="en-US" smtClean="0"/>
              <a:t>2/3/22</a:t>
            </a:fld>
            <a:endParaRPr lang="en-US"/>
          </a:p>
        </p:txBody>
      </p:sp>
      <p:sp>
        <p:nvSpPr>
          <p:cNvPr id="6" name="Footer Placeholder 5">
            <a:extLst>
              <a:ext uri="{FF2B5EF4-FFF2-40B4-BE49-F238E27FC236}">
                <a16:creationId xmlns:a16="http://schemas.microsoft.com/office/drawing/2014/main" id="{AFE0BE75-C3E1-7A47-B9E6-BA067A1CE1E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AF457C3-AA22-674C-8A47-1369B534BDF3}"/>
              </a:ext>
            </a:extLst>
          </p:cNvPr>
          <p:cNvSpPr>
            <a:spLocks noGrp="1"/>
          </p:cNvSpPr>
          <p:nvPr>
            <p:ph type="sldNum" sz="quarter" idx="12"/>
          </p:nvPr>
        </p:nvSpPr>
        <p:spPr/>
        <p:txBody>
          <a:bodyPr/>
          <a:lstStyle/>
          <a:p>
            <a:fld id="{1B1237CB-B163-1A4B-A602-5561FAEC8DF6}" type="slidenum">
              <a:rPr lang="en-US" smtClean="0"/>
              <a:t>‹#›</a:t>
            </a:fld>
            <a:endParaRPr lang="en-US"/>
          </a:p>
        </p:txBody>
      </p:sp>
    </p:spTree>
    <p:extLst>
      <p:ext uri="{BB962C8B-B14F-4D97-AF65-F5344CB8AC3E}">
        <p14:creationId xmlns:p14="http://schemas.microsoft.com/office/powerpoint/2010/main" val="23770029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A091B-B81A-A242-9403-C5B81A62762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B6B2D69-7C53-1148-BCB4-DACC0FA56C2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33DDE6A-F5C1-444D-9BF4-566D3B3D936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77AD145-595A-C34E-9AA9-4F861C64492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9AB37F5-793F-5D45-B7DA-9227A934433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1D02ADF-B93B-DA49-AF7E-B60351735D02}"/>
              </a:ext>
            </a:extLst>
          </p:cNvPr>
          <p:cNvSpPr>
            <a:spLocks noGrp="1"/>
          </p:cNvSpPr>
          <p:nvPr>
            <p:ph type="dt" sz="half" idx="10"/>
          </p:nvPr>
        </p:nvSpPr>
        <p:spPr/>
        <p:txBody>
          <a:bodyPr/>
          <a:lstStyle/>
          <a:p>
            <a:fld id="{491DA576-62AB-184C-875A-4BA8068A9851}" type="datetimeFigureOut">
              <a:rPr lang="en-US" smtClean="0"/>
              <a:t>2/3/22</a:t>
            </a:fld>
            <a:endParaRPr lang="en-US"/>
          </a:p>
        </p:txBody>
      </p:sp>
      <p:sp>
        <p:nvSpPr>
          <p:cNvPr id="8" name="Footer Placeholder 7">
            <a:extLst>
              <a:ext uri="{FF2B5EF4-FFF2-40B4-BE49-F238E27FC236}">
                <a16:creationId xmlns:a16="http://schemas.microsoft.com/office/drawing/2014/main" id="{C1430D8B-BF6B-2146-AEF5-C2BE6BAAD3A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6F758CF-5B07-F945-92F0-1EF8E254C4DD}"/>
              </a:ext>
            </a:extLst>
          </p:cNvPr>
          <p:cNvSpPr>
            <a:spLocks noGrp="1"/>
          </p:cNvSpPr>
          <p:nvPr>
            <p:ph type="sldNum" sz="quarter" idx="12"/>
          </p:nvPr>
        </p:nvSpPr>
        <p:spPr/>
        <p:txBody>
          <a:bodyPr/>
          <a:lstStyle/>
          <a:p>
            <a:fld id="{1B1237CB-B163-1A4B-A602-5561FAEC8DF6}" type="slidenum">
              <a:rPr lang="en-US" smtClean="0"/>
              <a:t>‹#›</a:t>
            </a:fld>
            <a:endParaRPr lang="en-US"/>
          </a:p>
        </p:txBody>
      </p:sp>
    </p:spTree>
    <p:extLst>
      <p:ext uri="{BB962C8B-B14F-4D97-AF65-F5344CB8AC3E}">
        <p14:creationId xmlns:p14="http://schemas.microsoft.com/office/powerpoint/2010/main" val="29066474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01EDD7-7599-5546-8875-65DB3B757B1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065D198-F075-334D-B285-22166F3184A2}"/>
              </a:ext>
            </a:extLst>
          </p:cNvPr>
          <p:cNvSpPr>
            <a:spLocks noGrp="1"/>
          </p:cNvSpPr>
          <p:nvPr>
            <p:ph type="dt" sz="half" idx="10"/>
          </p:nvPr>
        </p:nvSpPr>
        <p:spPr/>
        <p:txBody>
          <a:bodyPr/>
          <a:lstStyle/>
          <a:p>
            <a:fld id="{491DA576-62AB-184C-875A-4BA8068A9851}" type="datetimeFigureOut">
              <a:rPr lang="en-US" smtClean="0"/>
              <a:t>2/3/22</a:t>
            </a:fld>
            <a:endParaRPr lang="en-US"/>
          </a:p>
        </p:txBody>
      </p:sp>
      <p:sp>
        <p:nvSpPr>
          <p:cNvPr id="4" name="Footer Placeholder 3">
            <a:extLst>
              <a:ext uri="{FF2B5EF4-FFF2-40B4-BE49-F238E27FC236}">
                <a16:creationId xmlns:a16="http://schemas.microsoft.com/office/drawing/2014/main" id="{EE5A121B-0FBD-084E-BFEF-BCE4E27F0AF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8AC34DC-E201-E941-972C-A43186339D82}"/>
              </a:ext>
            </a:extLst>
          </p:cNvPr>
          <p:cNvSpPr>
            <a:spLocks noGrp="1"/>
          </p:cNvSpPr>
          <p:nvPr>
            <p:ph type="sldNum" sz="quarter" idx="12"/>
          </p:nvPr>
        </p:nvSpPr>
        <p:spPr/>
        <p:txBody>
          <a:bodyPr/>
          <a:lstStyle/>
          <a:p>
            <a:fld id="{1B1237CB-B163-1A4B-A602-5561FAEC8DF6}" type="slidenum">
              <a:rPr lang="en-US" smtClean="0"/>
              <a:t>‹#›</a:t>
            </a:fld>
            <a:endParaRPr lang="en-US"/>
          </a:p>
        </p:txBody>
      </p:sp>
    </p:spTree>
    <p:extLst>
      <p:ext uri="{BB962C8B-B14F-4D97-AF65-F5344CB8AC3E}">
        <p14:creationId xmlns:p14="http://schemas.microsoft.com/office/powerpoint/2010/main" val="39552783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C48C569-7483-B94C-9E90-17A1CEC2EDD9}"/>
              </a:ext>
            </a:extLst>
          </p:cNvPr>
          <p:cNvSpPr>
            <a:spLocks noGrp="1"/>
          </p:cNvSpPr>
          <p:nvPr>
            <p:ph type="dt" sz="half" idx="10"/>
          </p:nvPr>
        </p:nvSpPr>
        <p:spPr/>
        <p:txBody>
          <a:bodyPr/>
          <a:lstStyle/>
          <a:p>
            <a:fld id="{491DA576-62AB-184C-875A-4BA8068A9851}" type="datetimeFigureOut">
              <a:rPr lang="en-US" smtClean="0"/>
              <a:t>2/3/22</a:t>
            </a:fld>
            <a:endParaRPr lang="en-US"/>
          </a:p>
        </p:txBody>
      </p:sp>
      <p:sp>
        <p:nvSpPr>
          <p:cNvPr id="3" name="Footer Placeholder 2">
            <a:extLst>
              <a:ext uri="{FF2B5EF4-FFF2-40B4-BE49-F238E27FC236}">
                <a16:creationId xmlns:a16="http://schemas.microsoft.com/office/drawing/2014/main" id="{3513F277-6953-824F-BA2A-FFE8FE15D11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A212941-8552-E140-BA12-58B59C635597}"/>
              </a:ext>
            </a:extLst>
          </p:cNvPr>
          <p:cNvSpPr>
            <a:spLocks noGrp="1"/>
          </p:cNvSpPr>
          <p:nvPr>
            <p:ph type="sldNum" sz="quarter" idx="12"/>
          </p:nvPr>
        </p:nvSpPr>
        <p:spPr/>
        <p:txBody>
          <a:bodyPr/>
          <a:lstStyle/>
          <a:p>
            <a:fld id="{1B1237CB-B163-1A4B-A602-5561FAEC8DF6}" type="slidenum">
              <a:rPr lang="en-US" smtClean="0"/>
              <a:t>‹#›</a:t>
            </a:fld>
            <a:endParaRPr lang="en-US"/>
          </a:p>
        </p:txBody>
      </p:sp>
    </p:spTree>
    <p:extLst>
      <p:ext uri="{BB962C8B-B14F-4D97-AF65-F5344CB8AC3E}">
        <p14:creationId xmlns:p14="http://schemas.microsoft.com/office/powerpoint/2010/main" val="31606217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20FBF8-0576-3A42-96AC-E09BDAEDAFA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E080681-D80D-AF41-B053-6587A2DF7B0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83CAD7C-1ABC-0846-ACD0-FD2B84D349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870CC25-03C6-3E44-B044-B8BCB388608F}"/>
              </a:ext>
            </a:extLst>
          </p:cNvPr>
          <p:cNvSpPr>
            <a:spLocks noGrp="1"/>
          </p:cNvSpPr>
          <p:nvPr>
            <p:ph type="dt" sz="half" idx="10"/>
          </p:nvPr>
        </p:nvSpPr>
        <p:spPr/>
        <p:txBody>
          <a:bodyPr/>
          <a:lstStyle/>
          <a:p>
            <a:fld id="{491DA576-62AB-184C-875A-4BA8068A9851}" type="datetimeFigureOut">
              <a:rPr lang="en-US" smtClean="0"/>
              <a:t>2/3/22</a:t>
            </a:fld>
            <a:endParaRPr lang="en-US"/>
          </a:p>
        </p:txBody>
      </p:sp>
      <p:sp>
        <p:nvSpPr>
          <p:cNvPr id="6" name="Footer Placeholder 5">
            <a:extLst>
              <a:ext uri="{FF2B5EF4-FFF2-40B4-BE49-F238E27FC236}">
                <a16:creationId xmlns:a16="http://schemas.microsoft.com/office/drawing/2014/main" id="{5D6796FB-2419-2448-8811-4445591F07A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6FC46FC-B0EB-BE4E-B378-D3D41BD02612}"/>
              </a:ext>
            </a:extLst>
          </p:cNvPr>
          <p:cNvSpPr>
            <a:spLocks noGrp="1"/>
          </p:cNvSpPr>
          <p:nvPr>
            <p:ph type="sldNum" sz="quarter" idx="12"/>
          </p:nvPr>
        </p:nvSpPr>
        <p:spPr/>
        <p:txBody>
          <a:bodyPr/>
          <a:lstStyle/>
          <a:p>
            <a:fld id="{1B1237CB-B163-1A4B-A602-5561FAEC8DF6}" type="slidenum">
              <a:rPr lang="en-US" smtClean="0"/>
              <a:t>‹#›</a:t>
            </a:fld>
            <a:endParaRPr lang="en-US"/>
          </a:p>
        </p:txBody>
      </p:sp>
    </p:spTree>
    <p:extLst>
      <p:ext uri="{BB962C8B-B14F-4D97-AF65-F5344CB8AC3E}">
        <p14:creationId xmlns:p14="http://schemas.microsoft.com/office/powerpoint/2010/main" val="713683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2DFB78-964A-E74D-98D3-DC873061BA6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1D7EC4C-9815-2447-BF60-95585D91817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1117111-C4C8-C04D-BA4A-9E6FC8E06E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FF1717D-E481-FC4E-88C0-480D19185F77}"/>
              </a:ext>
            </a:extLst>
          </p:cNvPr>
          <p:cNvSpPr>
            <a:spLocks noGrp="1"/>
          </p:cNvSpPr>
          <p:nvPr>
            <p:ph type="dt" sz="half" idx="10"/>
          </p:nvPr>
        </p:nvSpPr>
        <p:spPr/>
        <p:txBody>
          <a:bodyPr/>
          <a:lstStyle/>
          <a:p>
            <a:fld id="{491DA576-62AB-184C-875A-4BA8068A9851}" type="datetimeFigureOut">
              <a:rPr lang="en-US" smtClean="0"/>
              <a:t>2/3/22</a:t>
            </a:fld>
            <a:endParaRPr lang="en-US"/>
          </a:p>
        </p:txBody>
      </p:sp>
      <p:sp>
        <p:nvSpPr>
          <p:cNvPr id="6" name="Footer Placeholder 5">
            <a:extLst>
              <a:ext uri="{FF2B5EF4-FFF2-40B4-BE49-F238E27FC236}">
                <a16:creationId xmlns:a16="http://schemas.microsoft.com/office/drawing/2014/main" id="{479A7039-5B67-4947-AAE8-145CDA6EF4A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55D3AF0-3699-DB48-B007-A72336CED4F1}"/>
              </a:ext>
            </a:extLst>
          </p:cNvPr>
          <p:cNvSpPr>
            <a:spLocks noGrp="1"/>
          </p:cNvSpPr>
          <p:nvPr>
            <p:ph type="sldNum" sz="quarter" idx="12"/>
          </p:nvPr>
        </p:nvSpPr>
        <p:spPr/>
        <p:txBody>
          <a:bodyPr/>
          <a:lstStyle/>
          <a:p>
            <a:fld id="{1B1237CB-B163-1A4B-A602-5561FAEC8DF6}" type="slidenum">
              <a:rPr lang="en-US" smtClean="0"/>
              <a:t>‹#›</a:t>
            </a:fld>
            <a:endParaRPr lang="en-US"/>
          </a:p>
        </p:txBody>
      </p:sp>
    </p:spTree>
    <p:extLst>
      <p:ext uri="{BB962C8B-B14F-4D97-AF65-F5344CB8AC3E}">
        <p14:creationId xmlns:p14="http://schemas.microsoft.com/office/powerpoint/2010/main" val="8560730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A225265-8F00-8A4A-8C01-F72B3AB6F3E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87828D0-44CB-324F-86B7-5D2811243CF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0799AF-5AFB-074D-9BE8-2BC5DCC91AD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1DA576-62AB-184C-875A-4BA8068A9851}" type="datetimeFigureOut">
              <a:rPr lang="en-US" smtClean="0"/>
              <a:t>2/3/22</a:t>
            </a:fld>
            <a:endParaRPr lang="en-US"/>
          </a:p>
        </p:txBody>
      </p:sp>
      <p:sp>
        <p:nvSpPr>
          <p:cNvPr id="5" name="Footer Placeholder 4">
            <a:extLst>
              <a:ext uri="{FF2B5EF4-FFF2-40B4-BE49-F238E27FC236}">
                <a16:creationId xmlns:a16="http://schemas.microsoft.com/office/drawing/2014/main" id="{6EE06FCB-9C48-604E-B025-B171B01D860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BEC89C3-B782-7C4E-8625-1BD828634AB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1237CB-B163-1A4B-A602-5561FAEC8DF6}" type="slidenum">
              <a:rPr lang="en-US" smtClean="0"/>
              <a:t>‹#›</a:t>
            </a:fld>
            <a:endParaRPr lang="en-US"/>
          </a:p>
        </p:txBody>
      </p:sp>
    </p:spTree>
    <p:extLst>
      <p:ext uri="{BB962C8B-B14F-4D97-AF65-F5344CB8AC3E}">
        <p14:creationId xmlns:p14="http://schemas.microsoft.com/office/powerpoint/2010/main" val="8440904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atMod val="150000"/>
                <a:shade val="98000"/>
                <a:lumMod val="102000"/>
              </a:schemeClr>
            </a:gs>
            <a:gs pos="50000">
              <a:schemeClr val="bg1">
                <a:tint val="98000"/>
                <a:satMod val="130000"/>
                <a:shade val="9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useBgFill="1">
        <p:nvSpPr>
          <p:cNvPr id="75" name="Rectangle 74">
            <a:extLst>
              <a:ext uri="{FF2B5EF4-FFF2-40B4-BE49-F238E27FC236}">
                <a16:creationId xmlns:a16="http://schemas.microsoft.com/office/drawing/2014/main" id="{A2509F26-B5DC-4BA7-B476-4CB044237A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sp>
        <p:nvSpPr>
          <p:cNvPr id="77" name="Rectangle 76">
            <a:extLst>
              <a:ext uri="{FF2B5EF4-FFF2-40B4-BE49-F238E27FC236}">
                <a16:creationId xmlns:a16="http://schemas.microsoft.com/office/drawing/2014/main" id="{DB103EB1-B135-4526-B883-33228FC27F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80000">
            <a:off x="815340" y="683404"/>
            <a:ext cx="10561320" cy="5404104"/>
          </a:xfrm>
          <a:prstGeom prst="rect">
            <a:avLst/>
          </a:prstGeom>
          <a:solidFill>
            <a:srgbClr val="FFFFFF"/>
          </a:solidFill>
          <a:ln w="3175" cap="sq" cmpd="thinThick">
            <a:solidFill>
              <a:srgbClr val="DDDDDD"/>
            </a:solidFill>
            <a:miter lim="800000"/>
          </a:ln>
          <a:effectLst>
            <a:outerShdw blurRad="2667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pic>
        <p:nvPicPr>
          <p:cNvPr id="1030" name="Picture 6" descr="May be an image of 1 person, book and text that says 'ALL TOGETHER 2022 Reconciliation Book Study #1 FREE BOOKS FOR ALL PARTICIPANTS BECOMING BRAVE FINDING THE OURAGE ACIAL JUSTICE Becoming Brave Finding the Courage to Pursue Racial Justice Now By Brenda Salter McNeil BRENDA SALTER McNEIL Foreword Austin Channing Brown Sign up: alltogether@spdl.or January 17 &amp; February 7&amp;28 7 p.m. On Zoom ALLTOGETHER'">
            <a:extLst>
              <a:ext uri="{FF2B5EF4-FFF2-40B4-BE49-F238E27FC236}">
                <a16:creationId xmlns:a16="http://schemas.microsoft.com/office/drawing/2014/main" id="{6A5BACD9-22D8-2D48-AB0C-9034CD7549B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7628" r="1" b="24326"/>
          <a:stretch/>
        </p:blipFill>
        <p:spPr bwMode="auto">
          <a:xfrm rot="43080000">
            <a:off x="1137837" y="1003258"/>
            <a:ext cx="9916327" cy="47643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31935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C7920696-A532-6448-B53C-84183EB7AF5D}"/>
              </a:ext>
            </a:extLst>
          </p:cNvPr>
          <p:cNvSpPr>
            <a:spLocks noGrp="1"/>
          </p:cNvSpPr>
          <p:nvPr>
            <p:ph type="title"/>
          </p:nvPr>
        </p:nvSpPr>
        <p:spPr>
          <a:xfrm>
            <a:off x="1188069" y="381935"/>
            <a:ext cx="4008583" cy="5974414"/>
          </a:xfrm>
        </p:spPr>
        <p:txBody>
          <a:bodyPr anchor="ctr">
            <a:normAutofit/>
          </a:bodyPr>
          <a:lstStyle/>
          <a:p>
            <a:r>
              <a:rPr lang="en-US" sz="8000">
                <a:solidFill>
                  <a:srgbClr val="FFFFFF"/>
                </a:solidFill>
              </a:rPr>
              <a:t>Page 108</a:t>
            </a:r>
          </a:p>
        </p:txBody>
      </p:sp>
      <p:grpSp>
        <p:nvGrpSpPr>
          <p:cNvPr id="12" name="Group 11">
            <a:extLst>
              <a:ext uri="{FF2B5EF4-FFF2-40B4-BE49-F238E27FC236}">
                <a16:creationId xmlns:a16="http://schemas.microsoft.com/office/drawing/2014/main" id="{0474DF76-993E-44DE-AFB0-C416182ACEC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3892" y="554152"/>
            <a:ext cx="574177" cy="1075866"/>
            <a:chOff x="613892" y="554152"/>
            <a:chExt cx="574177" cy="1075866"/>
          </a:xfrm>
          <a:solidFill>
            <a:srgbClr val="FFFFFF"/>
          </a:solidFill>
        </p:grpSpPr>
        <p:sp>
          <p:nvSpPr>
            <p:cNvPr id="13"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3061" y="554152"/>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grpFill/>
            <a:ln w="776" cap="flat">
              <a:noFill/>
              <a:prstDash val="solid"/>
              <a:miter/>
            </a:ln>
          </p:spPr>
          <p:txBody>
            <a:bodyPr rtlCol="0" anchor="ctr"/>
            <a:lstStyle/>
            <a:p>
              <a:endParaRPr lang="en-US"/>
            </a:p>
          </p:txBody>
        </p:sp>
        <p:sp>
          <p:nvSpPr>
            <p:cNvPr id="14"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5643" y="837005"/>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grpFill/>
            <a:ln w="516" cap="flat">
              <a:noFill/>
              <a:prstDash val="solid"/>
              <a:miter/>
            </a:ln>
          </p:spPr>
          <p:txBody>
            <a:bodyPr rtlCol="0" anchor="ctr"/>
            <a:lstStyle/>
            <a:p>
              <a:endParaRPr lang="en-US"/>
            </a:p>
          </p:txBody>
        </p:sp>
        <p:sp>
          <p:nvSpPr>
            <p:cNvPr id="15"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3892" y="1472473"/>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grpFill/>
            <a:ln w="751" cap="flat">
              <a:noFill/>
              <a:prstDash val="solid"/>
              <a:miter/>
            </a:ln>
          </p:spPr>
          <p:txBody>
            <a:bodyPr rtlCol="0" anchor="ctr"/>
            <a:lstStyle/>
            <a:p>
              <a:endParaRPr lang="en-US"/>
            </a:p>
          </p:txBody>
        </p:sp>
      </p:grpSp>
      <p:sp>
        <p:nvSpPr>
          <p:cNvPr id="3" name="Content Placeholder 2">
            <a:extLst>
              <a:ext uri="{FF2B5EF4-FFF2-40B4-BE49-F238E27FC236}">
                <a16:creationId xmlns:a16="http://schemas.microsoft.com/office/drawing/2014/main" id="{CE6EC326-6AC7-094D-92FA-B95C7DDD9281}"/>
              </a:ext>
            </a:extLst>
          </p:cNvPr>
          <p:cNvSpPr>
            <a:spLocks noGrp="1"/>
          </p:cNvSpPr>
          <p:nvPr>
            <p:ph idx="1"/>
          </p:nvPr>
        </p:nvSpPr>
        <p:spPr>
          <a:xfrm>
            <a:off x="6297233" y="518400"/>
            <a:ext cx="4771607" cy="5837949"/>
          </a:xfrm>
        </p:spPr>
        <p:txBody>
          <a:bodyPr anchor="ctr">
            <a:normAutofit/>
          </a:bodyPr>
          <a:lstStyle/>
          <a:p>
            <a:pPr marL="0" indent="0" algn="ctr">
              <a:buNone/>
            </a:pPr>
            <a:r>
              <a:rPr lang="en-US" dirty="0">
                <a:solidFill>
                  <a:schemeClr val="tx1">
                    <a:alpha val="80000"/>
                  </a:schemeClr>
                </a:solidFill>
              </a:rPr>
              <a:t>“In essence, he’s saying, “Look at these people! They are different. Their customs are different. They are not like us; therefore, they are less than us. They are a threat to us!” Sound familiar? This is the same type of divisive rhetoric we hear today.”</a:t>
            </a:r>
          </a:p>
        </p:txBody>
      </p:sp>
      <p:cxnSp>
        <p:nvCxnSpPr>
          <p:cNvPr id="17" name="Straight Connector 16">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72701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Title 3">
            <a:extLst>
              <a:ext uri="{FF2B5EF4-FFF2-40B4-BE49-F238E27FC236}">
                <a16:creationId xmlns:a16="http://schemas.microsoft.com/office/drawing/2014/main" id="{BA17832F-5BD2-3044-A2A4-916337335357}"/>
              </a:ext>
            </a:extLst>
          </p:cNvPr>
          <p:cNvSpPr>
            <a:spLocks noGrp="1"/>
          </p:cNvSpPr>
          <p:nvPr>
            <p:ph type="ctrTitle"/>
          </p:nvPr>
        </p:nvSpPr>
        <p:spPr>
          <a:xfrm>
            <a:off x="1314824" y="735106"/>
            <a:ext cx="10053763" cy="2928470"/>
          </a:xfrm>
        </p:spPr>
        <p:txBody>
          <a:bodyPr anchor="b">
            <a:normAutofit/>
          </a:bodyPr>
          <a:lstStyle/>
          <a:p>
            <a:pPr algn="l"/>
            <a:r>
              <a:rPr lang="en-US" sz="4800" b="1" dirty="0">
                <a:solidFill>
                  <a:srgbClr val="FFFFFF"/>
                </a:solidFill>
              </a:rPr>
              <a:t>What makes humanity choose fear and anger over the dignity of each individual?</a:t>
            </a:r>
          </a:p>
        </p:txBody>
      </p:sp>
      <p:sp>
        <p:nvSpPr>
          <p:cNvPr id="5" name="Subtitle 4">
            <a:extLst>
              <a:ext uri="{FF2B5EF4-FFF2-40B4-BE49-F238E27FC236}">
                <a16:creationId xmlns:a16="http://schemas.microsoft.com/office/drawing/2014/main" id="{AAF94107-24F5-DB4E-AEB7-72ECBF644165}"/>
              </a:ext>
            </a:extLst>
          </p:cNvPr>
          <p:cNvSpPr>
            <a:spLocks noGrp="1"/>
          </p:cNvSpPr>
          <p:nvPr>
            <p:ph type="subTitle" idx="1"/>
          </p:nvPr>
        </p:nvSpPr>
        <p:spPr>
          <a:xfrm>
            <a:off x="1350682" y="4870824"/>
            <a:ext cx="10005951" cy="1458258"/>
          </a:xfrm>
        </p:spPr>
        <p:txBody>
          <a:bodyPr anchor="ctr">
            <a:normAutofit/>
          </a:bodyPr>
          <a:lstStyle/>
          <a:p>
            <a:pPr algn="l"/>
            <a:endParaRPr lang="en-US"/>
          </a:p>
        </p:txBody>
      </p:sp>
    </p:spTree>
    <p:extLst>
      <p:ext uri="{BB962C8B-B14F-4D97-AF65-F5344CB8AC3E}">
        <p14:creationId xmlns:p14="http://schemas.microsoft.com/office/powerpoint/2010/main" val="26111081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9D2986-B610-E94B-A063-294E7FB535B6}"/>
              </a:ext>
            </a:extLst>
          </p:cNvPr>
          <p:cNvSpPr>
            <a:spLocks noGrp="1"/>
          </p:cNvSpPr>
          <p:nvPr>
            <p:ph type="title"/>
          </p:nvPr>
        </p:nvSpPr>
        <p:spPr>
          <a:xfrm>
            <a:off x="481013" y="3752849"/>
            <a:ext cx="3290887" cy="2452687"/>
          </a:xfrm>
        </p:spPr>
        <p:txBody>
          <a:bodyPr anchor="ctr">
            <a:normAutofit/>
          </a:bodyPr>
          <a:lstStyle/>
          <a:p>
            <a:pPr algn="ctr"/>
            <a:r>
              <a:rPr lang="en-US" sz="3600" b="1" dirty="0">
                <a:latin typeface="+mn-lt"/>
              </a:rPr>
              <a:t>Implicit Bias</a:t>
            </a:r>
          </a:p>
        </p:txBody>
      </p:sp>
      <p:pic>
        <p:nvPicPr>
          <p:cNvPr id="5" name="Picture 4" descr="Colourful carved figures of humans">
            <a:extLst>
              <a:ext uri="{FF2B5EF4-FFF2-40B4-BE49-F238E27FC236}">
                <a16:creationId xmlns:a16="http://schemas.microsoft.com/office/drawing/2014/main" id="{37449055-ADF7-4FB2-82FE-54D2E162B0AB}"/>
              </a:ext>
            </a:extLst>
          </p:cNvPr>
          <p:cNvPicPr>
            <a:picLocks noChangeAspect="1"/>
          </p:cNvPicPr>
          <p:nvPr/>
        </p:nvPicPr>
        <p:blipFill rotWithShape="1">
          <a:blip r:embed="rId2"/>
          <a:srcRect t="44972" b="12313"/>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a:extLst>
              <a:ext uri="{FF2B5EF4-FFF2-40B4-BE49-F238E27FC236}">
                <a16:creationId xmlns:a16="http://schemas.microsoft.com/office/drawing/2014/main" id="{D7E6BE75-2E8C-6D44-BEE0-039C1EECE791}"/>
              </a:ext>
            </a:extLst>
          </p:cNvPr>
          <p:cNvSpPr>
            <a:spLocks noGrp="1"/>
          </p:cNvSpPr>
          <p:nvPr>
            <p:ph idx="1"/>
          </p:nvPr>
        </p:nvSpPr>
        <p:spPr>
          <a:xfrm>
            <a:off x="4223982" y="3752850"/>
            <a:ext cx="7485413" cy="2452687"/>
          </a:xfrm>
        </p:spPr>
        <p:txBody>
          <a:bodyPr anchor="ctr">
            <a:normAutofit/>
          </a:bodyPr>
          <a:lstStyle/>
          <a:p>
            <a:pPr marL="0" indent="0" algn="ctr">
              <a:buNone/>
            </a:pPr>
            <a:r>
              <a:rPr lang="en-US" b="1" dirty="0"/>
              <a:t>To describe when we have attitudes towards people or associate stereotypes with them without our conscious knowledge.</a:t>
            </a:r>
          </a:p>
        </p:txBody>
      </p:sp>
    </p:spTree>
    <p:extLst>
      <p:ext uri="{BB962C8B-B14F-4D97-AF65-F5344CB8AC3E}">
        <p14:creationId xmlns:p14="http://schemas.microsoft.com/office/powerpoint/2010/main" val="24239061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9ED7D4-F4CB-7F49-92F0-37A763044CD9}"/>
              </a:ext>
            </a:extLst>
          </p:cNvPr>
          <p:cNvSpPr>
            <a:spLocks noGrp="1"/>
          </p:cNvSpPr>
          <p:nvPr>
            <p:ph type="title"/>
          </p:nvPr>
        </p:nvSpPr>
        <p:spPr>
          <a:xfrm>
            <a:off x="466722" y="586855"/>
            <a:ext cx="3201366" cy="3387497"/>
          </a:xfrm>
        </p:spPr>
        <p:txBody>
          <a:bodyPr anchor="b">
            <a:normAutofit/>
          </a:bodyPr>
          <a:lstStyle/>
          <a:p>
            <a:pPr algn="r"/>
            <a:r>
              <a:rPr lang="en-US" sz="4000">
                <a:solidFill>
                  <a:srgbClr val="FFFFFF"/>
                </a:solidFill>
              </a:rPr>
              <a:t>Page 113</a:t>
            </a:r>
          </a:p>
        </p:txBody>
      </p:sp>
      <p:sp>
        <p:nvSpPr>
          <p:cNvPr id="3" name="Content Placeholder 2">
            <a:extLst>
              <a:ext uri="{FF2B5EF4-FFF2-40B4-BE49-F238E27FC236}">
                <a16:creationId xmlns:a16="http://schemas.microsoft.com/office/drawing/2014/main" id="{DB58D5EB-3FB1-DB41-BF5B-5C1DA89A1B2D}"/>
              </a:ext>
            </a:extLst>
          </p:cNvPr>
          <p:cNvSpPr>
            <a:spLocks noGrp="1"/>
          </p:cNvSpPr>
          <p:nvPr>
            <p:ph idx="1"/>
          </p:nvPr>
        </p:nvSpPr>
        <p:spPr>
          <a:xfrm>
            <a:off x="4810259" y="649480"/>
            <a:ext cx="6555347" cy="5546047"/>
          </a:xfrm>
        </p:spPr>
        <p:txBody>
          <a:bodyPr anchor="ctr">
            <a:normAutofit/>
          </a:bodyPr>
          <a:lstStyle/>
          <a:p>
            <a:pPr marL="0" indent="0">
              <a:buNone/>
            </a:pPr>
            <a:r>
              <a:rPr lang="en-US" dirty="0"/>
              <a:t>“We aren’t bad or unjust or unkind people. We just don’t know what’s going on. Or if we do know, we’re not sure we can actually do anything about the political and entrenched nature of systemic evil. However, like Esther, we are now aware of the problem and we know that people’s lives are being destroyed. Mordecai’s lament is calling Esther and us into action. </a:t>
            </a:r>
            <a:r>
              <a:rPr lang="en-US" b="1" dirty="0"/>
              <a:t>What are we going to do now?”</a:t>
            </a:r>
          </a:p>
        </p:txBody>
      </p:sp>
    </p:spTree>
    <p:extLst>
      <p:ext uri="{BB962C8B-B14F-4D97-AF65-F5344CB8AC3E}">
        <p14:creationId xmlns:p14="http://schemas.microsoft.com/office/powerpoint/2010/main" val="4227627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8B121319-0F6C-EB4A-9EDE-7B204033C8A0}"/>
              </a:ext>
            </a:extLst>
          </p:cNvPr>
          <p:cNvSpPr>
            <a:spLocks noGrp="1"/>
          </p:cNvSpPr>
          <p:nvPr>
            <p:ph type="title"/>
          </p:nvPr>
        </p:nvSpPr>
        <p:spPr>
          <a:xfrm>
            <a:off x="1188069" y="381935"/>
            <a:ext cx="4008583" cy="5974414"/>
          </a:xfrm>
        </p:spPr>
        <p:txBody>
          <a:bodyPr anchor="ctr">
            <a:normAutofit/>
          </a:bodyPr>
          <a:lstStyle/>
          <a:p>
            <a:r>
              <a:rPr lang="en-US" sz="8000">
                <a:solidFill>
                  <a:srgbClr val="FFFFFF"/>
                </a:solidFill>
                <a:latin typeface="+mn-lt"/>
              </a:rPr>
              <a:t>Micah 6:8</a:t>
            </a:r>
          </a:p>
        </p:txBody>
      </p:sp>
      <p:grpSp>
        <p:nvGrpSpPr>
          <p:cNvPr id="25" name="Group 24">
            <a:extLst>
              <a:ext uri="{FF2B5EF4-FFF2-40B4-BE49-F238E27FC236}">
                <a16:creationId xmlns:a16="http://schemas.microsoft.com/office/drawing/2014/main" id="{0474DF76-993E-44DE-AFB0-C416182ACEC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3892" y="554152"/>
            <a:ext cx="574177" cy="1075866"/>
            <a:chOff x="613892" y="554152"/>
            <a:chExt cx="574177" cy="1075866"/>
          </a:xfrm>
          <a:solidFill>
            <a:srgbClr val="FFFFFF"/>
          </a:solidFill>
        </p:grpSpPr>
        <p:sp>
          <p:nvSpPr>
            <p:cNvPr id="26"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3061" y="554152"/>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grpFill/>
            <a:ln w="776" cap="flat">
              <a:noFill/>
              <a:prstDash val="solid"/>
              <a:miter/>
            </a:ln>
          </p:spPr>
          <p:txBody>
            <a:bodyPr rtlCol="0" anchor="ctr"/>
            <a:lstStyle/>
            <a:p>
              <a:endParaRPr lang="en-US"/>
            </a:p>
          </p:txBody>
        </p:sp>
        <p:sp>
          <p:nvSpPr>
            <p:cNvPr id="27"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5643" y="837005"/>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grpFill/>
            <a:ln w="516" cap="flat">
              <a:noFill/>
              <a:prstDash val="solid"/>
              <a:miter/>
            </a:ln>
          </p:spPr>
          <p:txBody>
            <a:bodyPr rtlCol="0" anchor="ctr"/>
            <a:lstStyle/>
            <a:p>
              <a:endParaRPr lang="en-US"/>
            </a:p>
          </p:txBody>
        </p:sp>
        <p:sp>
          <p:nvSpPr>
            <p:cNvPr id="28"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3892" y="1472473"/>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grpFill/>
            <a:ln w="751" cap="flat">
              <a:noFill/>
              <a:prstDash val="solid"/>
              <a:miter/>
            </a:ln>
          </p:spPr>
          <p:txBody>
            <a:bodyPr rtlCol="0" anchor="ctr"/>
            <a:lstStyle/>
            <a:p>
              <a:endParaRPr lang="en-US"/>
            </a:p>
          </p:txBody>
        </p:sp>
      </p:grpSp>
      <p:sp>
        <p:nvSpPr>
          <p:cNvPr id="3" name="Content Placeholder 2">
            <a:extLst>
              <a:ext uri="{FF2B5EF4-FFF2-40B4-BE49-F238E27FC236}">
                <a16:creationId xmlns:a16="http://schemas.microsoft.com/office/drawing/2014/main" id="{5F829914-DE9F-FA4E-B21B-5B3C51AA9CFA}"/>
              </a:ext>
            </a:extLst>
          </p:cNvPr>
          <p:cNvSpPr>
            <a:spLocks noGrp="1"/>
          </p:cNvSpPr>
          <p:nvPr>
            <p:ph idx="1"/>
          </p:nvPr>
        </p:nvSpPr>
        <p:spPr>
          <a:xfrm>
            <a:off x="6297233" y="518400"/>
            <a:ext cx="4771607" cy="5837949"/>
          </a:xfrm>
        </p:spPr>
        <p:txBody>
          <a:bodyPr anchor="ctr">
            <a:normAutofit/>
          </a:bodyPr>
          <a:lstStyle/>
          <a:p>
            <a:pPr marL="0" indent="0" algn="ctr">
              <a:buNone/>
            </a:pPr>
            <a:endParaRPr lang="en-US" sz="3200" dirty="0">
              <a:solidFill>
                <a:schemeClr val="tx1">
                  <a:alpha val="80000"/>
                </a:schemeClr>
              </a:solidFill>
            </a:endParaRPr>
          </a:p>
          <a:p>
            <a:pPr marL="0" indent="0" algn="ctr">
              <a:buNone/>
            </a:pPr>
            <a:r>
              <a:rPr lang="en-US" sz="3200" b="1" baseline="30000" dirty="0">
                <a:solidFill>
                  <a:schemeClr val="tx1">
                    <a:alpha val="80000"/>
                  </a:schemeClr>
                </a:solidFill>
              </a:rPr>
              <a:t>8 </a:t>
            </a:r>
            <a:r>
              <a:rPr lang="en-US" sz="3200" dirty="0">
                <a:solidFill>
                  <a:schemeClr val="tx1">
                    <a:alpha val="80000"/>
                  </a:schemeClr>
                </a:solidFill>
              </a:rPr>
              <a:t>He has shown you, O mortal, what is good.</a:t>
            </a:r>
            <a:br>
              <a:rPr lang="en-US" sz="3200" dirty="0">
                <a:solidFill>
                  <a:schemeClr val="tx1">
                    <a:alpha val="80000"/>
                  </a:schemeClr>
                </a:solidFill>
              </a:rPr>
            </a:br>
            <a:r>
              <a:rPr lang="en-US" sz="3200" dirty="0">
                <a:solidFill>
                  <a:schemeClr val="tx1">
                    <a:alpha val="80000"/>
                  </a:schemeClr>
                </a:solidFill>
              </a:rPr>
              <a:t>    And what does the </a:t>
            </a:r>
            <a:r>
              <a:rPr lang="en-US" sz="3200" cap="small" dirty="0">
                <a:solidFill>
                  <a:schemeClr val="tx1">
                    <a:alpha val="80000"/>
                  </a:schemeClr>
                </a:solidFill>
              </a:rPr>
              <a:t>Lord</a:t>
            </a:r>
            <a:r>
              <a:rPr lang="en-US" sz="3200" dirty="0">
                <a:solidFill>
                  <a:schemeClr val="tx1">
                    <a:alpha val="80000"/>
                  </a:schemeClr>
                </a:solidFill>
              </a:rPr>
              <a:t> require of you?</a:t>
            </a:r>
            <a:br>
              <a:rPr lang="en-US" sz="3200" dirty="0">
                <a:solidFill>
                  <a:schemeClr val="tx1">
                    <a:alpha val="80000"/>
                  </a:schemeClr>
                </a:solidFill>
              </a:rPr>
            </a:br>
            <a:r>
              <a:rPr lang="en-US" sz="3200" dirty="0">
                <a:solidFill>
                  <a:schemeClr val="tx1">
                    <a:alpha val="80000"/>
                  </a:schemeClr>
                </a:solidFill>
              </a:rPr>
              <a:t>To act justly and to love mercy</a:t>
            </a:r>
            <a:br>
              <a:rPr lang="en-US" sz="3200" dirty="0">
                <a:solidFill>
                  <a:schemeClr val="tx1">
                    <a:alpha val="80000"/>
                  </a:schemeClr>
                </a:solidFill>
              </a:rPr>
            </a:br>
            <a:r>
              <a:rPr lang="en-US" sz="3200" dirty="0">
                <a:solidFill>
                  <a:schemeClr val="tx1">
                    <a:alpha val="80000"/>
                  </a:schemeClr>
                </a:solidFill>
              </a:rPr>
              <a:t>    and to walk humbly with your God.</a:t>
            </a:r>
          </a:p>
        </p:txBody>
      </p:sp>
      <p:cxnSp>
        <p:nvCxnSpPr>
          <p:cNvPr id="30" name="Straight Connector 29">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96701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8B121319-0F6C-EB4A-9EDE-7B204033C8A0}"/>
              </a:ext>
            </a:extLst>
          </p:cNvPr>
          <p:cNvSpPr>
            <a:spLocks noGrp="1"/>
          </p:cNvSpPr>
          <p:nvPr>
            <p:ph type="title"/>
          </p:nvPr>
        </p:nvSpPr>
        <p:spPr>
          <a:xfrm>
            <a:off x="1188069" y="381935"/>
            <a:ext cx="4008583" cy="5974414"/>
          </a:xfrm>
        </p:spPr>
        <p:txBody>
          <a:bodyPr anchor="ctr">
            <a:normAutofit/>
          </a:bodyPr>
          <a:lstStyle/>
          <a:p>
            <a:r>
              <a:rPr lang="en-US" sz="8000" dirty="0">
                <a:solidFill>
                  <a:srgbClr val="FFFFFF"/>
                </a:solidFill>
                <a:latin typeface="+mn-lt"/>
              </a:rPr>
              <a:t>Isaiah</a:t>
            </a:r>
            <a:br>
              <a:rPr lang="en-US" sz="8000" dirty="0">
                <a:solidFill>
                  <a:srgbClr val="FFFFFF"/>
                </a:solidFill>
                <a:latin typeface="+mn-lt"/>
              </a:rPr>
            </a:br>
            <a:r>
              <a:rPr lang="en-US" sz="8000" dirty="0">
                <a:solidFill>
                  <a:srgbClr val="FFFFFF"/>
                </a:solidFill>
                <a:latin typeface="+mn-lt"/>
              </a:rPr>
              <a:t>1:17</a:t>
            </a:r>
          </a:p>
        </p:txBody>
      </p:sp>
      <p:grpSp>
        <p:nvGrpSpPr>
          <p:cNvPr id="25" name="Group 24">
            <a:extLst>
              <a:ext uri="{FF2B5EF4-FFF2-40B4-BE49-F238E27FC236}">
                <a16:creationId xmlns:a16="http://schemas.microsoft.com/office/drawing/2014/main" id="{0474DF76-993E-44DE-AFB0-C416182ACEC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3892" y="554152"/>
            <a:ext cx="574177" cy="1075866"/>
            <a:chOff x="613892" y="554152"/>
            <a:chExt cx="574177" cy="1075866"/>
          </a:xfrm>
          <a:solidFill>
            <a:srgbClr val="FFFFFF"/>
          </a:solidFill>
        </p:grpSpPr>
        <p:sp>
          <p:nvSpPr>
            <p:cNvPr id="26"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3061" y="554152"/>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grpFill/>
            <a:ln w="776" cap="flat">
              <a:noFill/>
              <a:prstDash val="solid"/>
              <a:miter/>
            </a:ln>
          </p:spPr>
          <p:txBody>
            <a:bodyPr rtlCol="0" anchor="ctr"/>
            <a:lstStyle/>
            <a:p>
              <a:endParaRPr lang="en-US"/>
            </a:p>
          </p:txBody>
        </p:sp>
        <p:sp>
          <p:nvSpPr>
            <p:cNvPr id="27"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5643" y="837005"/>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grpFill/>
            <a:ln w="516" cap="flat">
              <a:noFill/>
              <a:prstDash val="solid"/>
              <a:miter/>
            </a:ln>
          </p:spPr>
          <p:txBody>
            <a:bodyPr rtlCol="0" anchor="ctr"/>
            <a:lstStyle/>
            <a:p>
              <a:endParaRPr lang="en-US"/>
            </a:p>
          </p:txBody>
        </p:sp>
        <p:sp>
          <p:nvSpPr>
            <p:cNvPr id="28"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3892" y="1472473"/>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grpFill/>
            <a:ln w="751" cap="flat">
              <a:noFill/>
              <a:prstDash val="solid"/>
              <a:miter/>
            </a:ln>
          </p:spPr>
          <p:txBody>
            <a:bodyPr rtlCol="0" anchor="ctr"/>
            <a:lstStyle/>
            <a:p>
              <a:endParaRPr lang="en-US"/>
            </a:p>
          </p:txBody>
        </p:sp>
      </p:grpSp>
      <p:sp>
        <p:nvSpPr>
          <p:cNvPr id="3" name="Content Placeholder 2">
            <a:extLst>
              <a:ext uri="{FF2B5EF4-FFF2-40B4-BE49-F238E27FC236}">
                <a16:creationId xmlns:a16="http://schemas.microsoft.com/office/drawing/2014/main" id="{5F829914-DE9F-FA4E-B21B-5B3C51AA9CFA}"/>
              </a:ext>
            </a:extLst>
          </p:cNvPr>
          <p:cNvSpPr>
            <a:spLocks noGrp="1"/>
          </p:cNvSpPr>
          <p:nvPr>
            <p:ph idx="1"/>
          </p:nvPr>
        </p:nvSpPr>
        <p:spPr>
          <a:xfrm>
            <a:off x="6297233" y="518400"/>
            <a:ext cx="4771607" cy="5837949"/>
          </a:xfrm>
        </p:spPr>
        <p:txBody>
          <a:bodyPr anchor="ctr">
            <a:normAutofit/>
          </a:bodyPr>
          <a:lstStyle/>
          <a:p>
            <a:pPr marL="0" indent="0" algn="ctr">
              <a:buNone/>
            </a:pPr>
            <a:r>
              <a:rPr lang="en-US" sz="3200" b="1" baseline="30000" dirty="0"/>
              <a:t>17 </a:t>
            </a:r>
            <a:r>
              <a:rPr lang="en-US" sz="3200" dirty="0"/>
              <a:t>Learn to do right; seek justice.</a:t>
            </a:r>
            <a:br>
              <a:rPr lang="en-US" sz="3200" dirty="0"/>
            </a:br>
            <a:r>
              <a:rPr lang="en-US" sz="3200" dirty="0"/>
              <a:t>    Defend the oppressed.</a:t>
            </a:r>
            <a:br>
              <a:rPr lang="en-US" sz="3200" dirty="0"/>
            </a:br>
            <a:r>
              <a:rPr lang="en-US" sz="3200" dirty="0"/>
              <a:t>Take up the cause of the fatherless;</a:t>
            </a:r>
            <a:br>
              <a:rPr lang="en-US" sz="3200" dirty="0"/>
            </a:br>
            <a:r>
              <a:rPr lang="en-US" sz="3200" dirty="0"/>
              <a:t>    plead the case of the widow.</a:t>
            </a:r>
            <a:endParaRPr lang="en-US" sz="3200" dirty="0">
              <a:solidFill>
                <a:schemeClr val="tx1">
                  <a:alpha val="80000"/>
                </a:schemeClr>
              </a:solidFill>
            </a:endParaRPr>
          </a:p>
        </p:txBody>
      </p:sp>
      <p:cxnSp>
        <p:nvCxnSpPr>
          <p:cNvPr id="30" name="Straight Connector 29">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28887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Freeform: Shape 70">
            <a:extLst>
              <a:ext uri="{FF2B5EF4-FFF2-40B4-BE49-F238E27FC236}">
                <a16:creationId xmlns:a16="http://schemas.microsoft.com/office/drawing/2014/main" id="{8DAAB828-02C8-4111-AC14-FF5ACEDDFE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7" y="0"/>
            <a:ext cx="8797955" cy="6858000"/>
          </a:xfrm>
          <a:custGeom>
            <a:avLst/>
            <a:gdLst>
              <a:gd name="connsiteX0" fmla="*/ 1951386 w 8751613"/>
              <a:gd name="connsiteY0" fmla="*/ 0 h 6858000"/>
              <a:gd name="connsiteX1" fmla="*/ 6808636 w 8751613"/>
              <a:gd name="connsiteY1" fmla="*/ 0 h 6858000"/>
              <a:gd name="connsiteX2" fmla="*/ 6972292 w 8751613"/>
              <a:gd name="connsiteY2" fmla="*/ 272824 h 6858000"/>
              <a:gd name="connsiteX3" fmla="*/ 8684358 w 8751613"/>
              <a:gd name="connsiteY3" fmla="*/ 3126935 h 6858000"/>
              <a:gd name="connsiteX4" fmla="*/ 8684358 w 8751613"/>
              <a:gd name="connsiteY4" fmla="*/ 3731065 h 6858000"/>
              <a:gd name="connsiteX5" fmla="*/ 6813619 w 8751613"/>
              <a:gd name="connsiteY5" fmla="*/ 6849692 h 6858000"/>
              <a:gd name="connsiteX6" fmla="*/ 6808636 w 8751613"/>
              <a:gd name="connsiteY6" fmla="*/ 6858000 h 6858000"/>
              <a:gd name="connsiteX7" fmla="*/ 1951386 w 8751613"/>
              <a:gd name="connsiteY7" fmla="*/ 6858000 h 6858000"/>
              <a:gd name="connsiteX8" fmla="*/ 1787729 w 8751613"/>
              <a:gd name="connsiteY8" fmla="*/ 6585176 h 6858000"/>
              <a:gd name="connsiteX9" fmla="*/ 75663 w 8751613"/>
              <a:gd name="connsiteY9" fmla="*/ 3731065 h 6858000"/>
              <a:gd name="connsiteX10" fmla="*/ 75663 w 8751613"/>
              <a:gd name="connsiteY10" fmla="*/ 3126935 h 6858000"/>
              <a:gd name="connsiteX11" fmla="*/ 1946402 w 8751613"/>
              <a:gd name="connsiteY11" fmla="*/ 830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751613" h="6858000">
                <a:moveTo>
                  <a:pt x="1951386" y="0"/>
                </a:moveTo>
                <a:lnTo>
                  <a:pt x="6808636" y="0"/>
                </a:lnTo>
                <a:lnTo>
                  <a:pt x="6972292" y="272824"/>
                </a:lnTo>
                <a:cubicBezTo>
                  <a:pt x="8684358" y="3126935"/>
                  <a:pt x="8684358" y="3126935"/>
                  <a:pt x="8684358" y="3126935"/>
                </a:cubicBezTo>
                <a:cubicBezTo>
                  <a:pt x="8774032" y="3299544"/>
                  <a:pt x="8774032" y="3558457"/>
                  <a:pt x="8684358" y="3731065"/>
                </a:cubicBezTo>
                <a:cubicBezTo>
                  <a:pt x="7154297" y="6281764"/>
                  <a:pt x="6867411" y="6760019"/>
                  <a:pt x="6813619" y="6849692"/>
                </a:cubicBezTo>
                <a:lnTo>
                  <a:pt x="6808636" y="6858000"/>
                </a:lnTo>
                <a:lnTo>
                  <a:pt x="1951386" y="6858000"/>
                </a:lnTo>
                <a:lnTo>
                  <a:pt x="1787729" y="6585176"/>
                </a:lnTo>
                <a:cubicBezTo>
                  <a:pt x="75663" y="3731065"/>
                  <a:pt x="75663" y="3731065"/>
                  <a:pt x="75663" y="3731065"/>
                </a:cubicBezTo>
                <a:cubicBezTo>
                  <a:pt x="-25220" y="3558457"/>
                  <a:pt x="-25220" y="3299544"/>
                  <a:pt x="75663" y="3126935"/>
                </a:cubicBezTo>
                <a:cubicBezTo>
                  <a:pt x="1605724" y="576237"/>
                  <a:pt x="1892611" y="97981"/>
                  <a:pt x="1946402" y="8308"/>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098" name="Picture 2" descr="Chapter 8">
            <a:extLst>
              <a:ext uri="{FF2B5EF4-FFF2-40B4-BE49-F238E27FC236}">
                <a16:creationId xmlns:a16="http://schemas.microsoft.com/office/drawing/2014/main" id="{77BD73C2-B873-FD4C-B32D-E512575009A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001994" y="1112293"/>
            <a:ext cx="4127242" cy="4633414"/>
          </a:xfrm>
          <a:prstGeom prst="rect">
            <a:avLst/>
          </a:prstGeom>
          <a:noFill/>
          <a:extLst>
            <a:ext uri="{909E8E84-426E-40DD-AFC4-6F175D3DCCD1}">
              <a14:hiddenFill xmlns:a14="http://schemas.microsoft.com/office/drawing/2010/main">
                <a:solidFill>
                  <a:srgbClr val="FFFFFF"/>
                </a:solidFill>
              </a14:hiddenFill>
            </a:ext>
          </a:extLst>
        </p:spPr>
      </p:pic>
      <p:grpSp>
        <p:nvGrpSpPr>
          <p:cNvPr id="73" name="Group 72">
            <a:extLst>
              <a:ext uri="{FF2B5EF4-FFF2-40B4-BE49-F238E27FC236}">
                <a16:creationId xmlns:a16="http://schemas.microsoft.com/office/drawing/2014/main" id="{C32D4553-E775-4F16-9A6F-FED8D166A5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160561" y="1075188"/>
            <a:ext cx="1562267" cy="1172973"/>
            <a:chOff x="9160561" y="1000124"/>
            <a:chExt cx="1562267" cy="1172973"/>
          </a:xfrm>
        </p:grpSpPr>
        <p:sp>
          <p:nvSpPr>
            <p:cNvPr id="74" name="Freeform 5">
              <a:extLst>
                <a:ext uri="{FF2B5EF4-FFF2-40B4-BE49-F238E27FC236}">
                  <a16:creationId xmlns:a16="http://schemas.microsoft.com/office/drawing/2014/main" id="{50F864A1-23CF-4954-887F-3C4458622A6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160561" y="1348782"/>
              <a:ext cx="935037" cy="8243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75" name="Freeform 5">
              <a:extLst>
                <a:ext uri="{FF2B5EF4-FFF2-40B4-BE49-F238E27FC236}">
                  <a16:creationId xmlns:a16="http://schemas.microsoft.com/office/drawing/2014/main" id="{8D313E8C-7457-407E-BDA5-EACA44D3824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960661" y="1000124"/>
              <a:ext cx="762167" cy="6719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40872686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CE22A02-E966-884D-A9E7-F5B0EB6F2118}"/>
              </a:ext>
            </a:extLst>
          </p:cNvPr>
          <p:cNvSpPr>
            <a:spLocks noGrp="1"/>
          </p:cNvSpPr>
          <p:nvPr>
            <p:ph type="title"/>
          </p:nvPr>
        </p:nvSpPr>
        <p:spPr>
          <a:xfrm>
            <a:off x="586478" y="1683756"/>
            <a:ext cx="3115265" cy="2396359"/>
          </a:xfrm>
        </p:spPr>
        <p:txBody>
          <a:bodyPr anchor="b">
            <a:normAutofit/>
          </a:bodyPr>
          <a:lstStyle/>
          <a:p>
            <a:pPr algn="ctr"/>
            <a:r>
              <a:rPr lang="en-US" sz="4000" dirty="0">
                <a:solidFill>
                  <a:srgbClr val="FFFFFF"/>
                </a:solidFill>
              </a:rPr>
              <a:t>Esther 4:8-9</a:t>
            </a:r>
          </a:p>
        </p:txBody>
      </p:sp>
      <p:graphicFrame>
        <p:nvGraphicFramePr>
          <p:cNvPr id="5" name="Content Placeholder 2">
            <a:extLst>
              <a:ext uri="{FF2B5EF4-FFF2-40B4-BE49-F238E27FC236}">
                <a16:creationId xmlns:a16="http://schemas.microsoft.com/office/drawing/2014/main" id="{4724844F-693C-454B-A0AB-24DF1E0B5298}"/>
              </a:ext>
            </a:extLst>
          </p:cNvPr>
          <p:cNvGraphicFramePr>
            <a:graphicFrameLocks noGrp="1"/>
          </p:cNvGraphicFramePr>
          <p:nvPr>
            <p:ph idx="1"/>
            <p:extLst>
              <p:ext uri="{D42A27DB-BD31-4B8C-83A1-F6EECF244321}">
                <p14:modId xmlns:p14="http://schemas.microsoft.com/office/powerpoint/2010/main" val="1364921641"/>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113028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7">
            <a:extLst>
              <a:ext uri="{FF2B5EF4-FFF2-40B4-BE49-F238E27FC236}">
                <a16:creationId xmlns:a16="http://schemas.microsoft.com/office/drawing/2014/main" id="{16F9E488-0718-4E1E-9D12-26779F6062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9">
            <a:extLst>
              <a:ext uri="{FF2B5EF4-FFF2-40B4-BE49-F238E27FC236}">
                <a16:creationId xmlns:a16="http://schemas.microsoft.com/office/drawing/2014/main" id="{09BE6F6B-19BD-443C-8FB0-FA45F13F95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39505" cy="6857542"/>
          </a:xfrm>
          <a:custGeom>
            <a:avLst/>
            <a:gdLst>
              <a:gd name="connsiteX0" fmla="*/ 0 w 7539505"/>
              <a:gd name="connsiteY0" fmla="*/ 0 h 6857542"/>
              <a:gd name="connsiteX1" fmla="*/ 6392832 w 7539505"/>
              <a:gd name="connsiteY1" fmla="*/ 0 h 6857542"/>
              <a:gd name="connsiteX2" fmla="*/ 6405479 w 7539505"/>
              <a:gd name="connsiteY2" fmla="*/ 31774 h 6857542"/>
              <a:gd name="connsiteX3" fmla="*/ 7460487 w 7539505"/>
              <a:gd name="connsiteY3" fmla="*/ 2682457 h 6857542"/>
              <a:gd name="connsiteX4" fmla="*/ 7460487 w 7539505"/>
              <a:gd name="connsiteY4" fmla="*/ 3752208 h 6857542"/>
              <a:gd name="connsiteX5" fmla="*/ 6302983 w 7539505"/>
              <a:gd name="connsiteY5" fmla="*/ 6660411 h 6857542"/>
              <a:gd name="connsiteX6" fmla="*/ 6224521 w 7539505"/>
              <a:gd name="connsiteY6" fmla="*/ 6857542 h 6857542"/>
              <a:gd name="connsiteX7" fmla="*/ 0 w 7539505"/>
              <a:gd name="connsiteY7" fmla="*/ 6857542 h 6857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39505" h="6857542">
                <a:moveTo>
                  <a:pt x="0" y="0"/>
                </a:moveTo>
                <a:lnTo>
                  <a:pt x="6392832" y="0"/>
                </a:lnTo>
                <a:lnTo>
                  <a:pt x="6405479" y="31774"/>
                </a:lnTo>
                <a:cubicBezTo>
                  <a:pt x="7460487" y="2682457"/>
                  <a:pt x="7460487" y="2682457"/>
                  <a:pt x="7460487" y="2682457"/>
                </a:cubicBezTo>
                <a:cubicBezTo>
                  <a:pt x="7565845" y="2988100"/>
                  <a:pt x="7565845" y="3446565"/>
                  <a:pt x="7460487" y="3752208"/>
                </a:cubicBezTo>
                <a:cubicBezTo>
                  <a:pt x="6976500" y="4968215"/>
                  <a:pt x="6598385" y="5918220"/>
                  <a:pt x="6302983" y="6660411"/>
                </a:cubicBezTo>
                <a:lnTo>
                  <a:pt x="6224521" y="6857542"/>
                </a:lnTo>
                <a:lnTo>
                  <a:pt x="0" y="6857542"/>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24" name="Group 11">
            <a:extLst>
              <a:ext uri="{FF2B5EF4-FFF2-40B4-BE49-F238E27FC236}">
                <a16:creationId xmlns:a16="http://schemas.microsoft.com/office/drawing/2014/main" id="{92AAE609-C327-4952-BB48-254E9015AD8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293178" y="681628"/>
            <a:ext cx="1562267" cy="1172973"/>
            <a:chOff x="7493121" y="1000124"/>
            <a:chExt cx="1562267" cy="1172973"/>
          </a:xfrm>
        </p:grpSpPr>
        <p:sp>
          <p:nvSpPr>
            <p:cNvPr id="13" name="Freeform 5">
              <a:extLst>
                <a:ext uri="{FF2B5EF4-FFF2-40B4-BE49-F238E27FC236}">
                  <a16:creationId xmlns:a16="http://schemas.microsoft.com/office/drawing/2014/main" id="{94F06CAB-1C7B-4E12-B1B8-5F7067FDAD1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493121" y="1348782"/>
              <a:ext cx="935037" cy="8243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25" name="Freeform 5">
              <a:extLst>
                <a:ext uri="{FF2B5EF4-FFF2-40B4-BE49-F238E27FC236}">
                  <a16:creationId xmlns:a16="http://schemas.microsoft.com/office/drawing/2014/main" id="{48448472-893D-4CE9-9024-B0F79813BF2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293221" y="1000124"/>
              <a:ext cx="762167" cy="6719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8A279B57-5195-A843-B8E3-81401E015EDD}"/>
              </a:ext>
            </a:extLst>
          </p:cNvPr>
          <p:cNvSpPr>
            <a:spLocks noGrp="1"/>
          </p:cNvSpPr>
          <p:nvPr>
            <p:ph type="title"/>
          </p:nvPr>
        </p:nvSpPr>
        <p:spPr>
          <a:xfrm>
            <a:off x="539414" y="1270007"/>
            <a:ext cx="5845097" cy="4317987"/>
          </a:xfrm>
        </p:spPr>
        <p:txBody>
          <a:bodyPr vert="horz" lIns="91440" tIns="45720" rIns="91440" bIns="45720" rtlCol="0" anchor="ctr">
            <a:normAutofit/>
          </a:bodyPr>
          <a:lstStyle/>
          <a:p>
            <a:pPr algn="r"/>
            <a:r>
              <a:rPr lang="en-US" sz="7200" kern="1200">
                <a:solidFill>
                  <a:schemeClr val="bg1"/>
                </a:solidFill>
                <a:latin typeface="+mj-lt"/>
                <a:ea typeface="+mj-ea"/>
                <a:cs typeface="+mj-cs"/>
              </a:rPr>
              <a:t>James Baldwin</a:t>
            </a:r>
          </a:p>
        </p:txBody>
      </p:sp>
      <p:sp>
        <p:nvSpPr>
          <p:cNvPr id="3" name="Content Placeholder 2">
            <a:extLst>
              <a:ext uri="{FF2B5EF4-FFF2-40B4-BE49-F238E27FC236}">
                <a16:creationId xmlns:a16="http://schemas.microsoft.com/office/drawing/2014/main" id="{9B826901-1893-2F4A-B122-59C4B3B44036}"/>
              </a:ext>
            </a:extLst>
          </p:cNvPr>
          <p:cNvSpPr>
            <a:spLocks noGrp="1"/>
          </p:cNvSpPr>
          <p:nvPr>
            <p:ph idx="1"/>
          </p:nvPr>
        </p:nvSpPr>
        <p:spPr>
          <a:xfrm>
            <a:off x="7792278" y="2251873"/>
            <a:ext cx="3681454" cy="2354256"/>
          </a:xfrm>
        </p:spPr>
        <p:txBody>
          <a:bodyPr vert="horz" lIns="91440" tIns="45720" rIns="91440" bIns="45720" rtlCol="0" anchor="ctr">
            <a:normAutofit/>
          </a:bodyPr>
          <a:lstStyle/>
          <a:p>
            <a:pPr marL="0" indent="0" algn="ctr">
              <a:buNone/>
            </a:pPr>
            <a:r>
              <a:rPr lang="en-US" sz="3200" kern="1200" dirty="0">
                <a:solidFill>
                  <a:schemeClr val="tx1"/>
                </a:solidFill>
                <a:latin typeface="+mn-lt"/>
                <a:ea typeface="+mn-ea"/>
                <a:cs typeface="+mn-cs"/>
              </a:rPr>
              <a:t>“If I love you, I have to make you conscious of the things that you don’t see.”</a:t>
            </a:r>
          </a:p>
        </p:txBody>
      </p:sp>
    </p:spTree>
    <p:extLst>
      <p:ext uri="{BB962C8B-B14F-4D97-AF65-F5344CB8AC3E}">
        <p14:creationId xmlns:p14="http://schemas.microsoft.com/office/powerpoint/2010/main" val="3898429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80681CB-7043-5545-A45E-9DB96DA6370F}"/>
              </a:ext>
            </a:extLst>
          </p:cNvPr>
          <p:cNvSpPr>
            <a:spLocks noGrp="1"/>
          </p:cNvSpPr>
          <p:nvPr>
            <p:ph type="title"/>
          </p:nvPr>
        </p:nvSpPr>
        <p:spPr>
          <a:xfrm>
            <a:off x="1371599" y="294538"/>
            <a:ext cx="9895951" cy="1033669"/>
          </a:xfrm>
        </p:spPr>
        <p:txBody>
          <a:bodyPr>
            <a:normAutofit/>
          </a:bodyPr>
          <a:lstStyle/>
          <a:p>
            <a:r>
              <a:rPr lang="en-US" sz="4000" b="1" dirty="0">
                <a:solidFill>
                  <a:srgbClr val="FFFFFF"/>
                </a:solidFill>
                <a:latin typeface="+mn-lt"/>
              </a:rPr>
              <a:t>Page 117</a:t>
            </a:r>
          </a:p>
        </p:txBody>
      </p:sp>
      <p:sp>
        <p:nvSpPr>
          <p:cNvPr id="3" name="Content Placeholder 2">
            <a:extLst>
              <a:ext uri="{FF2B5EF4-FFF2-40B4-BE49-F238E27FC236}">
                <a16:creationId xmlns:a16="http://schemas.microsoft.com/office/drawing/2014/main" id="{D17B3685-25BE-0640-B9C7-A715158C51E0}"/>
              </a:ext>
            </a:extLst>
          </p:cNvPr>
          <p:cNvSpPr>
            <a:spLocks noGrp="1"/>
          </p:cNvSpPr>
          <p:nvPr>
            <p:ph idx="1"/>
          </p:nvPr>
        </p:nvSpPr>
        <p:spPr>
          <a:xfrm>
            <a:off x="1371599" y="2318197"/>
            <a:ext cx="9724031" cy="3683358"/>
          </a:xfrm>
        </p:spPr>
        <p:txBody>
          <a:bodyPr anchor="ctr">
            <a:normAutofit/>
          </a:bodyPr>
          <a:lstStyle/>
          <a:p>
            <a:pPr marL="0" indent="0" algn="ctr">
              <a:buNone/>
            </a:pPr>
            <a:r>
              <a:rPr lang="en-US" sz="3200" b="1" dirty="0"/>
              <a:t>“Assimilating may work when it’s about your own comfort and well-being, but when you realize that other people’s lives are at stake, you cannot be concerned only with your own personal safety or professional advancement-you have to step out.”</a:t>
            </a:r>
          </a:p>
        </p:txBody>
      </p:sp>
    </p:spTree>
    <p:extLst>
      <p:ext uri="{BB962C8B-B14F-4D97-AF65-F5344CB8AC3E}">
        <p14:creationId xmlns:p14="http://schemas.microsoft.com/office/powerpoint/2010/main" val="7719638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B9FF99BD-075F-4761-A995-6FC574BD25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A7B21A54-9BA3-4EA9-B460-5A829ADD90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6FA8F714-B9D8-488A-8CCA-E9948FF913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8"/>
            <a:ext cx="10905067" cy="55710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Gratitude Is More Than Just Saying Thank You | Harvard Graduate School of  Education">
            <a:extLst>
              <a:ext uri="{FF2B5EF4-FFF2-40B4-BE49-F238E27FC236}">
                <a16:creationId xmlns:a16="http://schemas.microsoft.com/office/drawing/2014/main" id="{5A97DD6D-AE7C-474F-8C00-172BC333600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 b="3907"/>
          <a:stretch/>
        </p:blipFill>
        <p:spPr bwMode="auto">
          <a:xfrm rot="21600000">
            <a:off x="1303924" y="1123527"/>
            <a:ext cx="9584146" cy="460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55605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0C0CCF94-9536-4A63-8FF2-E37827C927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C970655A-F4C2-4D7E-BAB6-D3BFC5CAE1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918174"/>
            <a:ext cx="12192000" cy="4939827"/>
          </a:xfrm>
          <a:custGeom>
            <a:avLst/>
            <a:gdLst>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43464 w 12192000"/>
              <a:gd name="connsiteY12" fmla="*/ 68367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37675 w 12192000"/>
              <a:gd name="connsiteY17" fmla="*/ 204438 h 4939827"/>
              <a:gd name="connsiteX18" fmla="*/ 7952584 w 12192000"/>
              <a:gd name="connsiteY18" fmla="*/ 170181 h 4939827"/>
              <a:gd name="connsiteX19" fmla="*/ 8009534 w 12192000"/>
              <a:gd name="connsiteY19" fmla="*/ 176441 h 4939827"/>
              <a:gd name="connsiteX20" fmla="*/ 8058681 w 12192000"/>
              <a:gd name="connsiteY20" fmla="*/ 219431 h 4939827"/>
              <a:gd name="connsiteX21" fmla="*/ 8126175 w 12192000"/>
              <a:gd name="connsiteY21" fmla="*/ 240005 h 4939827"/>
              <a:gd name="connsiteX22" fmla="*/ 8166439 w 12192000"/>
              <a:gd name="connsiteY22" fmla="*/ 252699 h 4939827"/>
              <a:gd name="connsiteX23" fmla="*/ 8281371 w 12192000"/>
              <a:gd name="connsiteY23" fmla="*/ 256875 h 4939827"/>
              <a:gd name="connsiteX24" fmla="*/ 8381609 w 12192000"/>
              <a:gd name="connsiteY24" fmla="*/ 240618 h 4939827"/>
              <a:gd name="connsiteX25" fmla="*/ 8406759 w 12192000"/>
              <a:gd name="connsiteY25" fmla="*/ 232517 h 4939827"/>
              <a:gd name="connsiteX26" fmla="*/ 8426506 w 12192000"/>
              <a:gd name="connsiteY26" fmla="*/ 241842 h 4939827"/>
              <a:gd name="connsiteX27" fmla="*/ 8427949 w 12192000"/>
              <a:gd name="connsiteY27" fmla="*/ 240981 h 4939827"/>
              <a:gd name="connsiteX28" fmla="*/ 8441468 w 12192000"/>
              <a:gd name="connsiteY28" fmla="*/ 241157 h 4939827"/>
              <a:gd name="connsiteX29" fmla="*/ 8565757 w 12192000"/>
              <a:gd name="connsiteY29" fmla="*/ 255317 h 4939827"/>
              <a:gd name="connsiteX30" fmla="*/ 8573171 w 12192000"/>
              <a:gd name="connsiteY30" fmla="*/ 258426 h 4939827"/>
              <a:gd name="connsiteX31" fmla="*/ 8573548 w 12192000"/>
              <a:gd name="connsiteY31" fmla="*/ 258241 h 4939827"/>
              <a:gd name="connsiteX32" fmla="*/ 8581827 w 12192000"/>
              <a:gd name="connsiteY32" fmla="*/ 261028 h 4939827"/>
              <a:gd name="connsiteX33" fmla="*/ 8586687 w 12192000"/>
              <a:gd name="connsiteY33" fmla="*/ 264089 h 4939827"/>
              <a:gd name="connsiteX34" fmla="*/ 8601067 w 12192000"/>
              <a:gd name="connsiteY34" fmla="*/ 270114 h 4939827"/>
              <a:gd name="connsiteX35" fmla="*/ 8672650 w 12192000"/>
              <a:gd name="connsiteY35" fmla="*/ 254821 h 4939827"/>
              <a:gd name="connsiteX36" fmla="*/ 8785543 w 12192000"/>
              <a:gd name="connsiteY36" fmla="*/ 263406 h 4939827"/>
              <a:gd name="connsiteX37" fmla="*/ 8830588 w 12192000"/>
              <a:gd name="connsiteY37" fmla="*/ 265483 h 4939827"/>
              <a:gd name="connsiteX38" fmla="*/ 8905142 w 12192000"/>
              <a:gd name="connsiteY38" fmla="*/ 264958 h 4939827"/>
              <a:gd name="connsiteX39" fmla="*/ 8968582 w 12192000"/>
              <a:gd name="connsiteY39" fmla="*/ 262728 h 4939827"/>
              <a:gd name="connsiteX40" fmla="*/ 8972994 w 12192000"/>
              <a:gd name="connsiteY40" fmla="*/ 263284 h 4939827"/>
              <a:gd name="connsiteX41" fmla="*/ 9004605 w 12192000"/>
              <a:gd name="connsiteY41" fmla="*/ 258041 h 4939827"/>
              <a:gd name="connsiteX42" fmla="*/ 9016165 w 12192000"/>
              <a:gd name="connsiteY42" fmla="*/ 261258 h 4939827"/>
              <a:gd name="connsiteX43" fmla="*/ 9043297 w 12192000"/>
              <a:gd name="connsiteY43" fmla="*/ 281547 h 4939827"/>
              <a:gd name="connsiteX44" fmla="*/ 9048315 w 12192000"/>
              <a:gd name="connsiteY44" fmla="*/ 279264 h 4939827"/>
              <a:gd name="connsiteX45" fmla="*/ 9054706 w 12192000"/>
              <a:gd name="connsiteY45" fmla="*/ 278538 h 4939827"/>
              <a:gd name="connsiteX46" fmla="*/ 9070919 w 12192000"/>
              <a:gd name="connsiteY46" fmla="*/ 281810 h 4939827"/>
              <a:gd name="connsiteX47" fmla="*/ 9076813 w 12192000"/>
              <a:gd name="connsiteY47" fmla="*/ 283909 h 4939827"/>
              <a:gd name="connsiteX48" fmla="*/ 9085871 w 12192000"/>
              <a:gd name="connsiteY48" fmla="*/ 285133 h 4939827"/>
              <a:gd name="connsiteX49" fmla="*/ 9086159 w 12192000"/>
              <a:gd name="connsiteY49" fmla="*/ 284887 h 4939827"/>
              <a:gd name="connsiteX50" fmla="*/ 9134606 w 12192000"/>
              <a:gd name="connsiteY50" fmla="*/ 288168 h 4939827"/>
              <a:gd name="connsiteX51" fmla="*/ 9195590 w 12192000"/>
              <a:gd name="connsiteY51" fmla="*/ 279568 h 4939827"/>
              <a:gd name="connsiteX52" fmla="*/ 9219336 w 12192000"/>
              <a:gd name="connsiteY52" fmla="*/ 278133 h 4939827"/>
              <a:gd name="connsiteX53" fmla="*/ 9232362 w 12192000"/>
              <a:gd name="connsiteY53" fmla="*/ 275894 h 4939827"/>
              <a:gd name="connsiteX54" fmla="*/ 9233396 w 12192000"/>
              <a:gd name="connsiteY54" fmla="*/ 274803 h 4939827"/>
              <a:gd name="connsiteX55" fmla="*/ 9256213 w 12192000"/>
              <a:gd name="connsiteY55" fmla="*/ 281576 h 4939827"/>
              <a:gd name="connsiteX56" fmla="*/ 9262377 w 12192000"/>
              <a:gd name="connsiteY56" fmla="*/ 286635 h 4939827"/>
              <a:gd name="connsiteX57" fmla="*/ 9287089 w 12192000"/>
              <a:gd name="connsiteY57" fmla="*/ 303891 h 4939827"/>
              <a:gd name="connsiteX58" fmla="*/ 9371484 w 12192000"/>
              <a:gd name="connsiteY58" fmla="*/ 329634 h 4939827"/>
              <a:gd name="connsiteX59" fmla="*/ 9404829 w 12192000"/>
              <a:gd name="connsiteY59" fmla="*/ 339038 h 4939827"/>
              <a:gd name="connsiteX60" fmla="*/ 9427021 w 12192000"/>
              <a:gd name="connsiteY60" fmla="*/ 358784 h 4939827"/>
              <a:gd name="connsiteX61" fmla="*/ 9670844 w 12192000"/>
              <a:gd name="connsiteY61" fmla="*/ 405128 h 4939827"/>
              <a:gd name="connsiteX62" fmla="*/ 9816083 w 12192000"/>
              <a:gd name="connsiteY62" fmla="*/ 416573 h 4939827"/>
              <a:gd name="connsiteX63" fmla="*/ 9936741 w 12192000"/>
              <a:gd name="connsiteY63" fmla="*/ 437044 h 4939827"/>
              <a:gd name="connsiteX64" fmla="*/ 10050093 w 12192000"/>
              <a:gd name="connsiteY64" fmla="*/ 443783 h 4939827"/>
              <a:gd name="connsiteX65" fmla="*/ 10130090 w 12192000"/>
              <a:gd name="connsiteY65" fmla="*/ 459520 h 4939827"/>
              <a:gd name="connsiteX66" fmla="*/ 10173456 w 12192000"/>
              <a:gd name="connsiteY66" fmla="*/ 457749 h 4939827"/>
              <a:gd name="connsiteX67" fmla="*/ 10218232 w 12192000"/>
              <a:gd name="connsiteY67" fmla="*/ 459820 h 4939827"/>
              <a:gd name="connsiteX68" fmla="*/ 10354176 w 12192000"/>
              <a:gd name="connsiteY68" fmla="*/ 471377 h 4939827"/>
              <a:gd name="connsiteX69" fmla="*/ 10430681 w 12192000"/>
              <a:gd name="connsiteY69" fmla="*/ 481226 h 4939827"/>
              <a:gd name="connsiteX70" fmla="*/ 10478169 w 12192000"/>
              <a:gd name="connsiteY70" fmla="*/ 481774 h 4939827"/>
              <a:gd name="connsiteX71" fmla="*/ 10540907 w 12192000"/>
              <a:gd name="connsiteY71" fmla="*/ 485607 h 4939827"/>
              <a:gd name="connsiteX72" fmla="*/ 10614941 w 12192000"/>
              <a:gd name="connsiteY72" fmla="*/ 487592 h 4939827"/>
              <a:gd name="connsiteX73" fmla="*/ 10674098 w 12192000"/>
              <a:gd name="connsiteY73" fmla="*/ 521656 h 4939827"/>
              <a:gd name="connsiteX74" fmla="*/ 10874834 w 12192000"/>
              <a:gd name="connsiteY74" fmla="*/ 574867 h 4939827"/>
              <a:gd name="connsiteX75" fmla="*/ 10944981 w 12192000"/>
              <a:gd name="connsiteY75" fmla="*/ 615042 h 4939827"/>
              <a:gd name="connsiteX76" fmla="*/ 11006376 w 12192000"/>
              <a:gd name="connsiteY76" fmla="*/ 645957 h 4939827"/>
              <a:gd name="connsiteX77" fmla="*/ 11076308 w 12192000"/>
              <a:gd name="connsiteY77" fmla="*/ 675698 h 4939827"/>
              <a:gd name="connsiteX78" fmla="*/ 11148789 w 12192000"/>
              <a:gd name="connsiteY78" fmla="*/ 685041 h 4939827"/>
              <a:gd name="connsiteX79" fmla="*/ 11249129 w 12192000"/>
              <a:gd name="connsiteY79" fmla="*/ 684218 h 4939827"/>
              <a:gd name="connsiteX80" fmla="*/ 11299915 w 12192000"/>
              <a:gd name="connsiteY80" fmla="*/ 692177 h 4939827"/>
              <a:gd name="connsiteX81" fmla="*/ 11386973 w 12192000"/>
              <a:gd name="connsiteY81" fmla="*/ 708209 h 4939827"/>
              <a:gd name="connsiteX82" fmla="*/ 11500105 w 12192000"/>
              <a:gd name="connsiteY82" fmla="*/ 735014 h 4939827"/>
              <a:gd name="connsiteX83" fmla="*/ 11621735 w 12192000"/>
              <a:gd name="connsiteY83" fmla="*/ 789584 h 4939827"/>
              <a:gd name="connsiteX84" fmla="*/ 11691200 w 12192000"/>
              <a:gd name="connsiteY84" fmla="*/ 867902 h 4939827"/>
              <a:gd name="connsiteX85" fmla="*/ 11819427 w 12192000"/>
              <a:gd name="connsiteY85" fmla="*/ 911634 h 4939827"/>
              <a:gd name="connsiteX86" fmla="*/ 11969720 w 12192000"/>
              <a:gd name="connsiteY86" fmla="*/ 964737 h 4939827"/>
              <a:gd name="connsiteX87" fmla="*/ 12055766 w 12192000"/>
              <a:gd name="connsiteY87" fmla="*/ 991268 h 4939827"/>
              <a:gd name="connsiteX88" fmla="*/ 12171539 w 12192000"/>
              <a:gd name="connsiteY88" fmla="*/ 995427 h 4939827"/>
              <a:gd name="connsiteX89" fmla="*/ 12187831 w 12192000"/>
              <a:gd name="connsiteY89" fmla="*/ 996580 h 4939827"/>
              <a:gd name="connsiteX90" fmla="*/ 12192000 w 12192000"/>
              <a:gd name="connsiteY90" fmla="*/ 996726 h 4939827"/>
              <a:gd name="connsiteX91" fmla="*/ 12192000 w 12192000"/>
              <a:gd name="connsiteY91" fmla="*/ 4939827 h 4939827"/>
              <a:gd name="connsiteX92" fmla="*/ 0 w 12192000"/>
              <a:gd name="connsiteY92" fmla="*/ 4939827 h 4939827"/>
              <a:gd name="connsiteX93" fmla="*/ 0 w 12192000"/>
              <a:gd name="connsiteY93" fmla="*/ 512043 h 4939827"/>
              <a:gd name="connsiteX94" fmla="*/ 7381 w 12192000"/>
              <a:gd name="connsiteY94" fmla="*/ 512580 h 4939827"/>
              <a:gd name="connsiteX95" fmla="*/ 100029 w 12192000"/>
              <a:gd name="connsiteY95" fmla="*/ 504758 h 4939827"/>
              <a:gd name="connsiteX96" fmla="*/ 155244 w 12192000"/>
              <a:gd name="connsiteY96" fmla="*/ 525130 h 4939827"/>
              <a:gd name="connsiteX97" fmla="*/ 254366 w 12192000"/>
              <a:gd name="connsiteY97" fmla="*/ 534449 h 4939827"/>
              <a:gd name="connsiteX98" fmla="*/ 447292 w 12192000"/>
              <a:gd name="connsiteY98" fmla="*/ 542725 h 4939827"/>
              <a:gd name="connsiteX99" fmla="*/ 628105 w 12192000"/>
              <a:gd name="connsiteY99" fmla="*/ 547853 h 4939827"/>
              <a:gd name="connsiteX100" fmla="*/ 783146 w 12192000"/>
              <a:gd name="connsiteY100" fmla="*/ 591799 h 4939827"/>
              <a:gd name="connsiteX101" fmla="*/ 1043676 w 12192000"/>
              <a:gd name="connsiteY101" fmla="*/ 591887 h 4939827"/>
              <a:gd name="connsiteX102" fmla="*/ 1281816 w 12192000"/>
              <a:gd name="connsiteY102" fmla="*/ 520946 h 4939827"/>
              <a:gd name="connsiteX103" fmla="*/ 1486347 w 12192000"/>
              <a:gd name="connsiteY103" fmla="*/ 487310 h 4939827"/>
              <a:gd name="connsiteX104" fmla="*/ 1568079 w 12192000"/>
              <a:gd name="connsiteY104" fmla="*/ 462531 h 4939827"/>
              <a:gd name="connsiteX105" fmla="*/ 1622516 w 12192000"/>
              <a:gd name="connsiteY105" fmla="*/ 466058 h 4939827"/>
              <a:gd name="connsiteX106" fmla="*/ 1655457 w 12192000"/>
              <a:gd name="connsiteY106" fmla="*/ 465359 h 4939827"/>
              <a:gd name="connsiteX107" fmla="*/ 1717454 w 12192000"/>
              <a:gd name="connsiteY107" fmla="*/ 417203 h 4939827"/>
              <a:gd name="connsiteX108" fmla="*/ 1913794 w 12192000"/>
              <a:gd name="connsiteY108" fmla="*/ 365255 h 4939827"/>
              <a:gd name="connsiteX109" fmla="*/ 2129762 w 12192000"/>
              <a:gd name="connsiteY109" fmla="*/ 367832 h 4939827"/>
              <a:gd name="connsiteX110" fmla="*/ 2376970 w 12192000"/>
              <a:gd name="connsiteY110" fmla="*/ 350129 h 4939827"/>
              <a:gd name="connsiteX111" fmla="*/ 2480155 w 12192000"/>
              <a:gd name="connsiteY111" fmla="*/ 359227 h 4939827"/>
              <a:gd name="connsiteX112" fmla="*/ 2586782 w 12192000"/>
              <a:gd name="connsiteY112" fmla="*/ 339352 h 4939827"/>
              <a:gd name="connsiteX113" fmla="*/ 2654496 w 12192000"/>
              <a:gd name="connsiteY113" fmla="*/ 315431 h 4939827"/>
              <a:gd name="connsiteX114" fmla="*/ 2788947 w 12192000"/>
              <a:gd name="connsiteY114" fmla="*/ 250375 h 4939827"/>
              <a:gd name="connsiteX115" fmla="*/ 2885389 w 12192000"/>
              <a:gd name="connsiteY115" fmla="*/ 255259 h 4939827"/>
              <a:gd name="connsiteX116" fmla="*/ 3045916 w 12192000"/>
              <a:gd name="connsiteY116" fmla="*/ 261030 h 4939827"/>
              <a:gd name="connsiteX117" fmla="*/ 3074187 w 12192000"/>
              <a:gd name="connsiteY117" fmla="*/ 243226 h 4939827"/>
              <a:gd name="connsiteX118" fmla="*/ 3103677 w 12192000"/>
              <a:gd name="connsiteY118" fmla="*/ 209527 h 4939827"/>
              <a:gd name="connsiteX119" fmla="*/ 3126759 w 12192000"/>
              <a:gd name="connsiteY119" fmla="*/ 211226 h 4939827"/>
              <a:gd name="connsiteX120" fmla="*/ 3164020 w 12192000"/>
              <a:gd name="connsiteY120" fmla="*/ 212779 h 4939827"/>
              <a:gd name="connsiteX121" fmla="*/ 3285019 w 12192000"/>
              <a:gd name="connsiteY121" fmla="*/ 220535 h 4939827"/>
              <a:gd name="connsiteX122" fmla="*/ 3365154 w 12192000"/>
              <a:gd name="connsiteY122" fmla="*/ 226416 h 4939827"/>
              <a:gd name="connsiteX123" fmla="*/ 3367507 w 12192000"/>
              <a:gd name="connsiteY123" fmla="*/ 225416 h 4939827"/>
              <a:gd name="connsiteX124" fmla="*/ 3387567 w 12192000"/>
              <a:gd name="connsiteY124" fmla="*/ 227103 h 4939827"/>
              <a:gd name="connsiteX125" fmla="*/ 3424753 w 12192000"/>
              <a:gd name="connsiteY125" fmla="*/ 244380 h 4939827"/>
              <a:gd name="connsiteX126" fmla="*/ 3498001 w 12192000"/>
              <a:gd name="connsiteY126" fmla="*/ 231941 h 4939827"/>
              <a:gd name="connsiteX127" fmla="*/ 3561557 w 12192000"/>
              <a:gd name="connsiteY127" fmla="*/ 228095 h 4939827"/>
              <a:gd name="connsiteX128" fmla="*/ 3611920 w 12192000"/>
              <a:gd name="connsiteY128" fmla="*/ 218094 h 4939827"/>
              <a:gd name="connsiteX129" fmla="*/ 3620528 w 12192000"/>
              <a:gd name="connsiteY129" fmla="*/ 218788 h 4939827"/>
              <a:gd name="connsiteX130" fmla="*/ 3620766 w 12192000"/>
              <a:gd name="connsiteY130" fmla="*/ 218511 h 4939827"/>
              <a:gd name="connsiteX131" fmla="*/ 3629977 w 12192000"/>
              <a:gd name="connsiteY131" fmla="*/ 218664 h 4939827"/>
              <a:gd name="connsiteX132" fmla="*/ 3636217 w 12192000"/>
              <a:gd name="connsiteY132" fmla="*/ 220048 h 4939827"/>
              <a:gd name="connsiteX133" fmla="*/ 3709484 w 12192000"/>
              <a:gd name="connsiteY133" fmla="*/ 186927 h 4939827"/>
              <a:gd name="connsiteX134" fmla="*/ 3761342 w 12192000"/>
              <a:gd name="connsiteY134" fmla="*/ 177474 h 4939827"/>
              <a:gd name="connsiteX135" fmla="*/ 3799748 w 12192000"/>
              <a:gd name="connsiteY135" fmla="*/ 167154 h 4939827"/>
              <a:gd name="connsiteX136" fmla="*/ 3812225 w 12192000"/>
              <a:gd name="connsiteY136" fmla="*/ 189020 h 4939827"/>
              <a:gd name="connsiteX137" fmla="*/ 3864537 w 12192000"/>
              <a:gd name="connsiteY137" fmla="*/ 200742 h 4939827"/>
              <a:gd name="connsiteX138" fmla="*/ 4028476 w 12192000"/>
              <a:gd name="connsiteY138" fmla="*/ 223679 h 4939827"/>
              <a:gd name="connsiteX139" fmla="*/ 4191582 w 12192000"/>
              <a:gd name="connsiteY139" fmla="*/ 238952 h 4939827"/>
              <a:gd name="connsiteX140" fmla="*/ 4251024 w 12192000"/>
              <a:gd name="connsiteY140" fmla="*/ 240874 h 4939827"/>
              <a:gd name="connsiteX141" fmla="*/ 4355275 w 12192000"/>
              <a:gd name="connsiteY141" fmla="*/ 260205 h 4939827"/>
              <a:gd name="connsiteX142" fmla="*/ 4423807 w 12192000"/>
              <a:gd name="connsiteY142" fmla="*/ 270366 h 4939827"/>
              <a:gd name="connsiteX143" fmla="*/ 4435843 w 12192000"/>
              <a:gd name="connsiteY143" fmla="*/ 234325 h 4939827"/>
              <a:gd name="connsiteX144" fmla="*/ 4499101 w 12192000"/>
              <a:gd name="connsiteY144" fmla="*/ 232983 h 4939827"/>
              <a:gd name="connsiteX145" fmla="*/ 4558432 w 12192000"/>
              <a:gd name="connsiteY145" fmla="*/ 269194 h 4939827"/>
              <a:gd name="connsiteX146" fmla="*/ 4635061 w 12192000"/>
              <a:gd name="connsiteY146" fmla="*/ 280682 h 4939827"/>
              <a:gd name="connsiteX147" fmla="*/ 4680829 w 12192000"/>
              <a:gd name="connsiteY147" fmla="*/ 287953 h 4939827"/>
              <a:gd name="connsiteX148" fmla="*/ 4807427 w 12192000"/>
              <a:gd name="connsiteY148" fmla="*/ 276835 h 4939827"/>
              <a:gd name="connsiteX149" fmla="*/ 5028933 w 12192000"/>
              <a:gd name="connsiteY149" fmla="*/ 183887 h 4939827"/>
              <a:gd name="connsiteX150" fmla="*/ 5093642 w 12192000"/>
              <a:gd name="connsiteY150" fmla="*/ 177214 h 4939827"/>
              <a:gd name="connsiteX151" fmla="*/ 5102642 w 12192000"/>
              <a:gd name="connsiteY151" fmla="*/ 186816 h 4939827"/>
              <a:gd name="connsiteX152" fmla="*/ 5193590 w 12192000"/>
              <a:gd name="connsiteY152" fmla="*/ 136361 h 4939827"/>
              <a:gd name="connsiteX153" fmla="*/ 5323922 w 12192000"/>
              <a:gd name="connsiteY153" fmla="*/ 146332 h 4939827"/>
              <a:gd name="connsiteX154" fmla="*/ 5421860 w 12192000"/>
              <a:gd name="connsiteY154" fmla="*/ 167298 h 4939827"/>
              <a:gd name="connsiteX155" fmla="*/ 5476948 w 12192000"/>
              <a:gd name="connsiteY155" fmla="*/ 173249 h 4939827"/>
              <a:gd name="connsiteX156" fmla="*/ 5516842 w 12192000"/>
              <a:gd name="connsiteY156" fmla="*/ 184018 h 4939827"/>
              <a:gd name="connsiteX157" fmla="*/ 5619415 w 12192000"/>
              <a:gd name="connsiteY157" fmla="*/ 176781 h 4939827"/>
              <a:gd name="connsiteX158" fmla="*/ 5789867 w 12192000"/>
              <a:gd name="connsiteY158" fmla="*/ 150304 h 4939827"/>
              <a:gd name="connsiteX159" fmla="*/ 5825953 w 12192000"/>
              <a:gd name="connsiteY159" fmla="*/ 147907 h 4939827"/>
              <a:gd name="connsiteX160" fmla="*/ 5856168 w 12192000"/>
              <a:gd name="connsiteY160" fmla="*/ 158719 h 4939827"/>
              <a:gd name="connsiteX161" fmla="*/ 5862476 w 12192000"/>
              <a:gd name="connsiteY161" fmla="*/ 172447 h 4939827"/>
              <a:gd name="connsiteX162" fmla="*/ 5882195 w 12192000"/>
              <a:gd name="connsiteY162" fmla="*/ 173195 h 4939827"/>
              <a:gd name="connsiteX163" fmla="*/ 5887271 w 12192000"/>
              <a:gd name="connsiteY163" fmla="*/ 176084 h 4939827"/>
              <a:gd name="connsiteX164" fmla="*/ 5916552 w 12192000"/>
              <a:gd name="connsiteY164" fmla="*/ 189955 h 4939827"/>
              <a:gd name="connsiteX165" fmla="*/ 5983240 w 12192000"/>
              <a:gd name="connsiteY165" fmla="*/ 152755 h 4939827"/>
              <a:gd name="connsiteX166" fmla="*/ 6061852 w 12192000"/>
              <a:gd name="connsiteY166" fmla="*/ 161953 h 4939827"/>
              <a:gd name="connsiteX167" fmla="*/ 6408386 w 12192000"/>
              <a:gd name="connsiteY167" fmla="*/ 157590 h 4939827"/>
              <a:gd name="connsiteX168" fmla="*/ 6531386 w 12192000"/>
              <a:gd name="connsiteY168" fmla="*/ 156103 h 4939827"/>
              <a:gd name="connsiteX169" fmla="*/ 6721509 w 12192000"/>
              <a:gd name="connsiteY169" fmla="*/ 54829 h 4939827"/>
              <a:gd name="connsiteX170" fmla="*/ 6947884 w 12192000"/>
              <a:gd name="connsiteY170" fmla="*/ 47587 h 4939827"/>
              <a:gd name="connsiteX171" fmla="*/ 6965101 w 12192000"/>
              <a:gd name="connsiteY171" fmla="*/ 25718 h 4939827"/>
              <a:gd name="connsiteX172" fmla="*/ 6986370 w 12192000"/>
              <a:gd name="connsiteY172" fmla="*/ 12659 h 4939827"/>
              <a:gd name="connsiteX173" fmla="*/ 6989536 w 12192000"/>
              <a:gd name="connsiteY173" fmla="*/ 14528 h 4939827"/>
              <a:gd name="connsiteX174" fmla="*/ 7015933 w 12192000"/>
              <a:gd name="connsiteY174" fmla="*/ 9653 h 4939827"/>
              <a:gd name="connsiteX175" fmla="*/ 7020592 w 12192000"/>
              <a:gd name="connsiteY175" fmla="*/ 1651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43464 w 12192000"/>
              <a:gd name="connsiteY12" fmla="*/ 68367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37675 w 12192000"/>
              <a:gd name="connsiteY17" fmla="*/ 204438 h 4939827"/>
              <a:gd name="connsiteX18" fmla="*/ 7952584 w 12192000"/>
              <a:gd name="connsiteY18" fmla="*/ 170181 h 4939827"/>
              <a:gd name="connsiteX19" fmla="*/ 8009534 w 12192000"/>
              <a:gd name="connsiteY19" fmla="*/ 176441 h 4939827"/>
              <a:gd name="connsiteX20" fmla="*/ 8058681 w 12192000"/>
              <a:gd name="connsiteY20" fmla="*/ 219431 h 4939827"/>
              <a:gd name="connsiteX21" fmla="*/ 8126175 w 12192000"/>
              <a:gd name="connsiteY21" fmla="*/ 240005 h 4939827"/>
              <a:gd name="connsiteX22" fmla="*/ 8166439 w 12192000"/>
              <a:gd name="connsiteY22" fmla="*/ 252699 h 4939827"/>
              <a:gd name="connsiteX23" fmla="*/ 8281371 w 12192000"/>
              <a:gd name="connsiteY23" fmla="*/ 256875 h 4939827"/>
              <a:gd name="connsiteX24" fmla="*/ 8381609 w 12192000"/>
              <a:gd name="connsiteY24" fmla="*/ 240618 h 4939827"/>
              <a:gd name="connsiteX25" fmla="*/ 8406759 w 12192000"/>
              <a:gd name="connsiteY25" fmla="*/ 232517 h 4939827"/>
              <a:gd name="connsiteX26" fmla="*/ 8426506 w 12192000"/>
              <a:gd name="connsiteY26" fmla="*/ 241842 h 4939827"/>
              <a:gd name="connsiteX27" fmla="*/ 8427949 w 12192000"/>
              <a:gd name="connsiteY27" fmla="*/ 240981 h 4939827"/>
              <a:gd name="connsiteX28" fmla="*/ 8441468 w 12192000"/>
              <a:gd name="connsiteY28" fmla="*/ 241157 h 4939827"/>
              <a:gd name="connsiteX29" fmla="*/ 8565757 w 12192000"/>
              <a:gd name="connsiteY29" fmla="*/ 255317 h 4939827"/>
              <a:gd name="connsiteX30" fmla="*/ 8573171 w 12192000"/>
              <a:gd name="connsiteY30" fmla="*/ 258426 h 4939827"/>
              <a:gd name="connsiteX31" fmla="*/ 8573548 w 12192000"/>
              <a:gd name="connsiteY31" fmla="*/ 258241 h 4939827"/>
              <a:gd name="connsiteX32" fmla="*/ 8581827 w 12192000"/>
              <a:gd name="connsiteY32" fmla="*/ 261028 h 4939827"/>
              <a:gd name="connsiteX33" fmla="*/ 8586687 w 12192000"/>
              <a:gd name="connsiteY33" fmla="*/ 264089 h 4939827"/>
              <a:gd name="connsiteX34" fmla="*/ 8601067 w 12192000"/>
              <a:gd name="connsiteY34" fmla="*/ 270114 h 4939827"/>
              <a:gd name="connsiteX35" fmla="*/ 8672650 w 12192000"/>
              <a:gd name="connsiteY35" fmla="*/ 254821 h 4939827"/>
              <a:gd name="connsiteX36" fmla="*/ 8785543 w 12192000"/>
              <a:gd name="connsiteY36" fmla="*/ 263406 h 4939827"/>
              <a:gd name="connsiteX37" fmla="*/ 8830588 w 12192000"/>
              <a:gd name="connsiteY37" fmla="*/ 265483 h 4939827"/>
              <a:gd name="connsiteX38" fmla="*/ 8905142 w 12192000"/>
              <a:gd name="connsiteY38" fmla="*/ 264958 h 4939827"/>
              <a:gd name="connsiteX39" fmla="*/ 8968582 w 12192000"/>
              <a:gd name="connsiteY39" fmla="*/ 262728 h 4939827"/>
              <a:gd name="connsiteX40" fmla="*/ 8972994 w 12192000"/>
              <a:gd name="connsiteY40" fmla="*/ 263284 h 4939827"/>
              <a:gd name="connsiteX41" fmla="*/ 9004605 w 12192000"/>
              <a:gd name="connsiteY41" fmla="*/ 258041 h 4939827"/>
              <a:gd name="connsiteX42" fmla="*/ 9016165 w 12192000"/>
              <a:gd name="connsiteY42" fmla="*/ 261258 h 4939827"/>
              <a:gd name="connsiteX43" fmla="*/ 9043297 w 12192000"/>
              <a:gd name="connsiteY43" fmla="*/ 281547 h 4939827"/>
              <a:gd name="connsiteX44" fmla="*/ 9048315 w 12192000"/>
              <a:gd name="connsiteY44" fmla="*/ 279264 h 4939827"/>
              <a:gd name="connsiteX45" fmla="*/ 9054706 w 12192000"/>
              <a:gd name="connsiteY45" fmla="*/ 278538 h 4939827"/>
              <a:gd name="connsiteX46" fmla="*/ 9070919 w 12192000"/>
              <a:gd name="connsiteY46" fmla="*/ 281810 h 4939827"/>
              <a:gd name="connsiteX47" fmla="*/ 9076813 w 12192000"/>
              <a:gd name="connsiteY47" fmla="*/ 283909 h 4939827"/>
              <a:gd name="connsiteX48" fmla="*/ 9085871 w 12192000"/>
              <a:gd name="connsiteY48" fmla="*/ 285133 h 4939827"/>
              <a:gd name="connsiteX49" fmla="*/ 9086159 w 12192000"/>
              <a:gd name="connsiteY49" fmla="*/ 284887 h 4939827"/>
              <a:gd name="connsiteX50" fmla="*/ 9134606 w 12192000"/>
              <a:gd name="connsiteY50" fmla="*/ 288168 h 4939827"/>
              <a:gd name="connsiteX51" fmla="*/ 9195590 w 12192000"/>
              <a:gd name="connsiteY51" fmla="*/ 279568 h 4939827"/>
              <a:gd name="connsiteX52" fmla="*/ 9219336 w 12192000"/>
              <a:gd name="connsiteY52" fmla="*/ 278133 h 4939827"/>
              <a:gd name="connsiteX53" fmla="*/ 9232362 w 12192000"/>
              <a:gd name="connsiteY53" fmla="*/ 275894 h 4939827"/>
              <a:gd name="connsiteX54" fmla="*/ 9233396 w 12192000"/>
              <a:gd name="connsiteY54" fmla="*/ 274803 h 4939827"/>
              <a:gd name="connsiteX55" fmla="*/ 9256213 w 12192000"/>
              <a:gd name="connsiteY55" fmla="*/ 281576 h 4939827"/>
              <a:gd name="connsiteX56" fmla="*/ 9262377 w 12192000"/>
              <a:gd name="connsiteY56" fmla="*/ 286635 h 4939827"/>
              <a:gd name="connsiteX57" fmla="*/ 9287089 w 12192000"/>
              <a:gd name="connsiteY57" fmla="*/ 303891 h 4939827"/>
              <a:gd name="connsiteX58" fmla="*/ 9371484 w 12192000"/>
              <a:gd name="connsiteY58" fmla="*/ 329634 h 4939827"/>
              <a:gd name="connsiteX59" fmla="*/ 9404829 w 12192000"/>
              <a:gd name="connsiteY59" fmla="*/ 339038 h 4939827"/>
              <a:gd name="connsiteX60" fmla="*/ 9427021 w 12192000"/>
              <a:gd name="connsiteY60" fmla="*/ 358784 h 4939827"/>
              <a:gd name="connsiteX61" fmla="*/ 9670844 w 12192000"/>
              <a:gd name="connsiteY61" fmla="*/ 405128 h 4939827"/>
              <a:gd name="connsiteX62" fmla="*/ 9816083 w 12192000"/>
              <a:gd name="connsiteY62" fmla="*/ 416573 h 4939827"/>
              <a:gd name="connsiteX63" fmla="*/ 9936741 w 12192000"/>
              <a:gd name="connsiteY63" fmla="*/ 437044 h 4939827"/>
              <a:gd name="connsiteX64" fmla="*/ 10050093 w 12192000"/>
              <a:gd name="connsiteY64" fmla="*/ 443783 h 4939827"/>
              <a:gd name="connsiteX65" fmla="*/ 10130090 w 12192000"/>
              <a:gd name="connsiteY65" fmla="*/ 459520 h 4939827"/>
              <a:gd name="connsiteX66" fmla="*/ 10173456 w 12192000"/>
              <a:gd name="connsiteY66" fmla="*/ 457749 h 4939827"/>
              <a:gd name="connsiteX67" fmla="*/ 10218232 w 12192000"/>
              <a:gd name="connsiteY67" fmla="*/ 459820 h 4939827"/>
              <a:gd name="connsiteX68" fmla="*/ 10354176 w 12192000"/>
              <a:gd name="connsiteY68" fmla="*/ 471377 h 4939827"/>
              <a:gd name="connsiteX69" fmla="*/ 10430681 w 12192000"/>
              <a:gd name="connsiteY69" fmla="*/ 481226 h 4939827"/>
              <a:gd name="connsiteX70" fmla="*/ 10478169 w 12192000"/>
              <a:gd name="connsiteY70" fmla="*/ 481774 h 4939827"/>
              <a:gd name="connsiteX71" fmla="*/ 10540907 w 12192000"/>
              <a:gd name="connsiteY71" fmla="*/ 485607 h 4939827"/>
              <a:gd name="connsiteX72" fmla="*/ 10614941 w 12192000"/>
              <a:gd name="connsiteY72" fmla="*/ 487592 h 4939827"/>
              <a:gd name="connsiteX73" fmla="*/ 10674098 w 12192000"/>
              <a:gd name="connsiteY73" fmla="*/ 521656 h 4939827"/>
              <a:gd name="connsiteX74" fmla="*/ 10874834 w 12192000"/>
              <a:gd name="connsiteY74" fmla="*/ 574867 h 4939827"/>
              <a:gd name="connsiteX75" fmla="*/ 10944981 w 12192000"/>
              <a:gd name="connsiteY75" fmla="*/ 615042 h 4939827"/>
              <a:gd name="connsiteX76" fmla="*/ 11006376 w 12192000"/>
              <a:gd name="connsiteY76" fmla="*/ 645957 h 4939827"/>
              <a:gd name="connsiteX77" fmla="*/ 11076308 w 12192000"/>
              <a:gd name="connsiteY77" fmla="*/ 675698 h 4939827"/>
              <a:gd name="connsiteX78" fmla="*/ 11148789 w 12192000"/>
              <a:gd name="connsiteY78" fmla="*/ 685041 h 4939827"/>
              <a:gd name="connsiteX79" fmla="*/ 11249129 w 12192000"/>
              <a:gd name="connsiteY79" fmla="*/ 684218 h 4939827"/>
              <a:gd name="connsiteX80" fmla="*/ 11299915 w 12192000"/>
              <a:gd name="connsiteY80" fmla="*/ 692177 h 4939827"/>
              <a:gd name="connsiteX81" fmla="*/ 11386973 w 12192000"/>
              <a:gd name="connsiteY81" fmla="*/ 708209 h 4939827"/>
              <a:gd name="connsiteX82" fmla="*/ 11500105 w 12192000"/>
              <a:gd name="connsiteY82" fmla="*/ 735014 h 4939827"/>
              <a:gd name="connsiteX83" fmla="*/ 11621735 w 12192000"/>
              <a:gd name="connsiteY83" fmla="*/ 789584 h 4939827"/>
              <a:gd name="connsiteX84" fmla="*/ 11691200 w 12192000"/>
              <a:gd name="connsiteY84" fmla="*/ 867902 h 4939827"/>
              <a:gd name="connsiteX85" fmla="*/ 11819427 w 12192000"/>
              <a:gd name="connsiteY85" fmla="*/ 911634 h 4939827"/>
              <a:gd name="connsiteX86" fmla="*/ 11969720 w 12192000"/>
              <a:gd name="connsiteY86" fmla="*/ 964737 h 4939827"/>
              <a:gd name="connsiteX87" fmla="*/ 12055766 w 12192000"/>
              <a:gd name="connsiteY87" fmla="*/ 991268 h 4939827"/>
              <a:gd name="connsiteX88" fmla="*/ 12171539 w 12192000"/>
              <a:gd name="connsiteY88" fmla="*/ 995427 h 4939827"/>
              <a:gd name="connsiteX89" fmla="*/ 12187831 w 12192000"/>
              <a:gd name="connsiteY89" fmla="*/ 996580 h 4939827"/>
              <a:gd name="connsiteX90" fmla="*/ 12192000 w 12192000"/>
              <a:gd name="connsiteY90" fmla="*/ 996726 h 4939827"/>
              <a:gd name="connsiteX91" fmla="*/ 12192000 w 12192000"/>
              <a:gd name="connsiteY91" fmla="*/ 4939827 h 4939827"/>
              <a:gd name="connsiteX92" fmla="*/ 0 w 12192000"/>
              <a:gd name="connsiteY92" fmla="*/ 4939827 h 4939827"/>
              <a:gd name="connsiteX93" fmla="*/ 0 w 12192000"/>
              <a:gd name="connsiteY93" fmla="*/ 512043 h 4939827"/>
              <a:gd name="connsiteX94" fmla="*/ 7381 w 12192000"/>
              <a:gd name="connsiteY94" fmla="*/ 512580 h 4939827"/>
              <a:gd name="connsiteX95" fmla="*/ 100029 w 12192000"/>
              <a:gd name="connsiteY95" fmla="*/ 504758 h 4939827"/>
              <a:gd name="connsiteX96" fmla="*/ 155244 w 12192000"/>
              <a:gd name="connsiteY96" fmla="*/ 525130 h 4939827"/>
              <a:gd name="connsiteX97" fmla="*/ 254366 w 12192000"/>
              <a:gd name="connsiteY97" fmla="*/ 534449 h 4939827"/>
              <a:gd name="connsiteX98" fmla="*/ 447292 w 12192000"/>
              <a:gd name="connsiteY98" fmla="*/ 542725 h 4939827"/>
              <a:gd name="connsiteX99" fmla="*/ 628105 w 12192000"/>
              <a:gd name="connsiteY99" fmla="*/ 547853 h 4939827"/>
              <a:gd name="connsiteX100" fmla="*/ 783146 w 12192000"/>
              <a:gd name="connsiteY100" fmla="*/ 591799 h 4939827"/>
              <a:gd name="connsiteX101" fmla="*/ 1043676 w 12192000"/>
              <a:gd name="connsiteY101" fmla="*/ 591887 h 4939827"/>
              <a:gd name="connsiteX102" fmla="*/ 1281816 w 12192000"/>
              <a:gd name="connsiteY102" fmla="*/ 520946 h 4939827"/>
              <a:gd name="connsiteX103" fmla="*/ 1486347 w 12192000"/>
              <a:gd name="connsiteY103" fmla="*/ 487310 h 4939827"/>
              <a:gd name="connsiteX104" fmla="*/ 1568079 w 12192000"/>
              <a:gd name="connsiteY104" fmla="*/ 462531 h 4939827"/>
              <a:gd name="connsiteX105" fmla="*/ 1622516 w 12192000"/>
              <a:gd name="connsiteY105" fmla="*/ 466058 h 4939827"/>
              <a:gd name="connsiteX106" fmla="*/ 1655457 w 12192000"/>
              <a:gd name="connsiteY106" fmla="*/ 465359 h 4939827"/>
              <a:gd name="connsiteX107" fmla="*/ 1717454 w 12192000"/>
              <a:gd name="connsiteY107" fmla="*/ 417203 h 4939827"/>
              <a:gd name="connsiteX108" fmla="*/ 1913794 w 12192000"/>
              <a:gd name="connsiteY108" fmla="*/ 365255 h 4939827"/>
              <a:gd name="connsiteX109" fmla="*/ 2129762 w 12192000"/>
              <a:gd name="connsiteY109" fmla="*/ 367832 h 4939827"/>
              <a:gd name="connsiteX110" fmla="*/ 2376970 w 12192000"/>
              <a:gd name="connsiteY110" fmla="*/ 350129 h 4939827"/>
              <a:gd name="connsiteX111" fmla="*/ 2480155 w 12192000"/>
              <a:gd name="connsiteY111" fmla="*/ 359227 h 4939827"/>
              <a:gd name="connsiteX112" fmla="*/ 2586782 w 12192000"/>
              <a:gd name="connsiteY112" fmla="*/ 339352 h 4939827"/>
              <a:gd name="connsiteX113" fmla="*/ 2654496 w 12192000"/>
              <a:gd name="connsiteY113" fmla="*/ 315431 h 4939827"/>
              <a:gd name="connsiteX114" fmla="*/ 2788947 w 12192000"/>
              <a:gd name="connsiteY114" fmla="*/ 250375 h 4939827"/>
              <a:gd name="connsiteX115" fmla="*/ 2885389 w 12192000"/>
              <a:gd name="connsiteY115" fmla="*/ 255259 h 4939827"/>
              <a:gd name="connsiteX116" fmla="*/ 3045916 w 12192000"/>
              <a:gd name="connsiteY116" fmla="*/ 261030 h 4939827"/>
              <a:gd name="connsiteX117" fmla="*/ 3074187 w 12192000"/>
              <a:gd name="connsiteY117" fmla="*/ 243226 h 4939827"/>
              <a:gd name="connsiteX118" fmla="*/ 3103677 w 12192000"/>
              <a:gd name="connsiteY118" fmla="*/ 209527 h 4939827"/>
              <a:gd name="connsiteX119" fmla="*/ 3126759 w 12192000"/>
              <a:gd name="connsiteY119" fmla="*/ 211226 h 4939827"/>
              <a:gd name="connsiteX120" fmla="*/ 3164020 w 12192000"/>
              <a:gd name="connsiteY120" fmla="*/ 212779 h 4939827"/>
              <a:gd name="connsiteX121" fmla="*/ 3285019 w 12192000"/>
              <a:gd name="connsiteY121" fmla="*/ 220535 h 4939827"/>
              <a:gd name="connsiteX122" fmla="*/ 3365154 w 12192000"/>
              <a:gd name="connsiteY122" fmla="*/ 226416 h 4939827"/>
              <a:gd name="connsiteX123" fmla="*/ 3367507 w 12192000"/>
              <a:gd name="connsiteY123" fmla="*/ 225416 h 4939827"/>
              <a:gd name="connsiteX124" fmla="*/ 3387567 w 12192000"/>
              <a:gd name="connsiteY124" fmla="*/ 227103 h 4939827"/>
              <a:gd name="connsiteX125" fmla="*/ 3424753 w 12192000"/>
              <a:gd name="connsiteY125" fmla="*/ 244380 h 4939827"/>
              <a:gd name="connsiteX126" fmla="*/ 3498001 w 12192000"/>
              <a:gd name="connsiteY126" fmla="*/ 231941 h 4939827"/>
              <a:gd name="connsiteX127" fmla="*/ 3561557 w 12192000"/>
              <a:gd name="connsiteY127" fmla="*/ 228095 h 4939827"/>
              <a:gd name="connsiteX128" fmla="*/ 3611920 w 12192000"/>
              <a:gd name="connsiteY128" fmla="*/ 218094 h 4939827"/>
              <a:gd name="connsiteX129" fmla="*/ 3620528 w 12192000"/>
              <a:gd name="connsiteY129" fmla="*/ 218788 h 4939827"/>
              <a:gd name="connsiteX130" fmla="*/ 3620766 w 12192000"/>
              <a:gd name="connsiteY130" fmla="*/ 218511 h 4939827"/>
              <a:gd name="connsiteX131" fmla="*/ 3629977 w 12192000"/>
              <a:gd name="connsiteY131" fmla="*/ 218664 h 4939827"/>
              <a:gd name="connsiteX132" fmla="*/ 3636217 w 12192000"/>
              <a:gd name="connsiteY132" fmla="*/ 220048 h 4939827"/>
              <a:gd name="connsiteX133" fmla="*/ 3709484 w 12192000"/>
              <a:gd name="connsiteY133" fmla="*/ 186927 h 4939827"/>
              <a:gd name="connsiteX134" fmla="*/ 3761342 w 12192000"/>
              <a:gd name="connsiteY134" fmla="*/ 177474 h 4939827"/>
              <a:gd name="connsiteX135" fmla="*/ 3799748 w 12192000"/>
              <a:gd name="connsiteY135" fmla="*/ 167154 h 4939827"/>
              <a:gd name="connsiteX136" fmla="*/ 3812225 w 12192000"/>
              <a:gd name="connsiteY136" fmla="*/ 189020 h 4939827"/>
              <a:gd name="connsiteX137" fmla="*/ 3864537 w 12192000"/>
              <a:gd name="connsiteY137" fmla="*/ 200742 h 4939827"/>
              <a:gd name="connsiteX138" fmla="*/ 4028476 w 12192000"/>
              <a:gd name="connsiteY138" fmla="*/ 223679 h 4939827"/>
              <a:gd name="connsiteX139" fmla="*/ 4191582 w 12192000"/>
              <a:gd name="connsiteY139" fmla="*/ 238952 h 4939827"/>
              <a:gd name="connsiteX140" fmla="*/ 4251024 w 12192000"/>
              <a:gd name="connsiteY140" fmla="*/ 240874 h 4939827"/>
              <a:gd name="connsiteX141" fmla="*/ 4355275 w 12192000"/>
              <a:gd name="connsiteY141" fmla="*/ 260205 h 4939827"/>
              <a:gd name="connsiteX142" fmla="*/ 4423807 w 12192000"/>
              <a:gd name="connsiteY142" fmla="*/ 270366 h 4939827"/>
              <a:gd name="connsiteX143" fmla="*/ 4435843 w 12192000"/>
              <a:gd name="connsiteY143" fmla="*/ 234325 h 4939827"/>
              <a:gd name="connsiteX144" fmla="*/ 4558432 w 12192000"/>
              <a:gd name="connsiteY144" fmla="*/ 269194 h 4939827"/>
              <a:gd name="connsiteX145" fmla="*/ 4635061 w 12192000"/>
              <a:gd name="connsiteY145" fmla="*/ 280682 h 4939827"/>
              <a:gd name="connsiteX146" fmla="*/ 4680829 w 12192000"/>
              <a:gd name="connsiteY146" fmla="*/ 287953 h 4939827"/>
              <a:gd name="connsiteX147" fmla="*/ 4807427 w 12192000"/>
              <a:gd name="connsiteY147" fmla="*/ 276835 h 4939827"/>
              <a:gd name="connsiteX148" fmla="*/ 5028933 w 12192000"/>
              <a:gd name="connsiteY148" fmla="*/ 183887 h 4939827"/>
              <a:gd name="connsiteX149" fmla="*/ 5093642 w 12192000"/>
              <a:gd name="connsiteY149" fmla="*/ 177214 h 4939827"/>
              <a:gd name="connsiteX150" fmla="*/ 5102642 w 12192000"/>
              <a:gd name="connsiteY150" fmla="*/ 186816 h 4939827"/>
              <a:gd name="connsiteX151" fmla="*/ 5193590 w 12192000"/>
              <a:gd name="connsiteY151" fmla="*/ 136361 h 4939827"/>
              <a:gd name="connsiteX152" fmla="*/ 5323922 w 12192000"/>
              <a:gd name="connsiteY152" fmla="*/ 146332 h 4939827"/>
              <a:gd name="connsiteX153" fmla="*/ 5421860 w 12192000"/>
              <a:gd name="connsiteY153" fmla="*/ 167298 h 4939827"/>
              <a:gd name="connsiteX154" fmla="*/ 5476948 w 12192000"/>
              <a:gd name="connsiteY154" fmla="*/ 173249 h 4939827"/>
              <a:gd name="connsiteX155" fmla="*/ 5516842 w 12192000"/>
              <a:gd name="connsiteY155" fmla="*/ 184018 h 4939827"/>
              <a:gd name="connsiteX156" fmla="*/ 5619415 w 12192000"/>
              <a:gd name="connsiteY156" fmla="*/ 176781 h 4939827"/>
              <a:gd name="connsiteX157" fmla="*/ 5789867 w 12192000"/>
              <a:gd name="connsiteY157" fmla="*/ 150304 h 4939827"/>
              <a:gd name="connsiteX158" fmla="*/ 5825953 w 12192000"/>
              <a:gd name="connsiteY158" fmla="*/ 147907 h 4939827"/>
              <a:gd name="connsiteX159" fmla="*/ 5856168 w 12192000"/>
              <a:gd name="connsiteY159" fmla="*/ 158719 h 4939827"/>
              <a:gd name="connsiteX160" fmla="*/ 5862476 w 12192000"/>
              <a:gd name="connsiteY160" fmla="*/ 172447 h 4939827"/>
              <a:gd name="connsiteX161" fmla="*/ 5882195 w 12192000"/>
              <a:gd name="connsiteY161" fmla="*/ 173195 h 4939827"/>
              <a:gd name="connsiteX162" fmla="*/ 5887271 w 12192000"/>
              <a:gd name="connsiteY162" fmla="*/ 176084 h 4939827"/>
              <a:gd name="connsiteX163" fmla="*/ 5916552 w 12192000"/>
              <a:gd name="connsiteY163" fmla="*/ 189955 h 4939827"/>
              <a:gd name="connsiteX164" fmla="*/ 5983240 w 12192000"/>
              <a:gd name="connsiteY164" fmla="*/ 152755 h 4939827"/>
              <a:gd name="connsiteX165" fmla="*/ 6061852 w 12192000"/>
              <a:gd name="connsiteY165" fmla="*/ 161953 h 4939827"/>
              <a:gd name="connsiteX166" fmla="*/ 6408386 w 12192000"/>
              <a:gd name="connsiteY166" fmla="*/ 157590 h 4939827"/>
              <a:gd name="connsiteX167" fmla="*/ 6531386 w 12192000"/>
              <a:gd name="connsiteY167" fmla="*/ 156103 h 4939827"/>
              <a:gd name="connsiteX168" fmla="*/ 6721509 w 12192000"/>
              <a:gd name="connsiteY168" fmla="*/ 54829 h 4939827"/>
              <a:gd name="connsiteX169" fmla="*/ 6947884 w 12192000"/>
              <a:gd name="connsiteY169" fmla="*/ 47587 h 4939827"/>
              <a:gd name="connsiteX170" fmla="*/ 6965101 w 12192000"/>
              <a:gd name="connsiteY170" fmla="*/ 25718 h 4939827"/>
              <a:gd name="connsiteX171" fmla="*/ 6986370 w 12192000"/>
              <a:gd name="connsiteY171" fmla="*/ 12659 h 4939827"/>
              <a:gd name="connsiteX172" fmla="*/ 6989536 w 12192000"/>
              <a:gd name="connsiteY172" fmla="*/ 14528 h 4939827"/>
              <a:gd name="connsiteX173" fmla="*/ 7015933 w 12192000"/>
              <a:gd name="connsiteY173" fmla="*/ 9653 h 4939827"/>
              <a:gd name="connsiteX174" fmla="*/ 7020592 w 12192000"/>
              <a:gd name="connsiteY174" fmla="*/ 1651 h 4939827"/>
              <a:gd name="connsiteX175" fmla="*/ 7025905 w 12192000"/>
              <a:gd name="connsiteY175"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43464 w 12192000"/>
              <a:gd name="connsiteY12" fmla="*/ 68367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37675 w 12192000"/>
              <a:gd name="connsiteY17" fmla="*/ 204438 h 4939827"/>
              <a:gd name="connsiteX18" fmla="*/ 7952584 w 12192000"/>
              <a:gd name="connsiteY18" fmla="*/ 170181 h 4939827"/>
              <a:gd name="connsiteX19" fmla="*/ 8009534 w 12192000"/>
              <a:gd name="connsiteY19" fmla="*/ 176441 h 4939827"/>
              <a:gd name="connsiteX20" fmla="*/ 8058681 w 12192000"/>
              <a:gd name="connsiteY20" fmla="*/ 219431 h 4939827"/>
              <a:gd name="connsiteX21" fmla="*/ 8126175 w 12192000"/>
              <a:gd name="connsiteY21" fmla="*/ 240005 h 4939827"/>
              <a:gd name="connsiteX22" fmla="*/ 8166439 w 12192000"/>
              <a:gd name="connsiteY22" fmla="*/ 252699 h 4939827"/>
              <a:gd name="connsiteX23" fmla="*/ 8281371 w 12192000"/>
              <a:gd name="connsiteY23" fmla="*/ 256875 h 4939827"/>
              <a:gd name="connsiteX24" fmla="*/ 8381609 w 12192000"/>
              <a:gd name="connsiteY24" fmla="*/ 240618 h 4939827"/>
              <a:gd name="connsiteX25" fmla="*/ 8406759 w 12192000"/>
              <a:gd name="connsiteY25" fmla="*/ 232517 h 4939827"/>
              <a:gd name="connsiteX26" fmla="*/ 8426506 w 12192000"/>
              <a:gd name="connsiteY26" fmla="*/ 241842 h 4939827"/>
              <a:gd name="connsiteX27" fmla="*/ 8427949 w 12192000"/>
              <a:gd name="connsiteY27" fmla="*/ 240981 h 4939827"/>
              <a:gd name="connsiteX28" fmla="*/ 8441468 w 12192000"/>
              <a:gd name="connsiteY28" fmla="*/ 241157 h 4939827"/>
              <a:gd name="connsiteX29" fmla="*/ 8565757 w 12192000"/>
              <a:gd name="connsiteY29" fmla="*/ 255317 h 4939827"/>
              <a:gd name="connsiteX30" fmla="*/ 8573171 w 12192000"/>
              <a:gd name="connsiteY30" fmla="*/ 258426 h 4939827"/>
              <a:gd name="connsiteX31" fmla="*/ 8573548 w 12192000"/>
              <a:gd name="connsiteY31" fmla="*/ 258241 h 4939827"/>
              <a:gd name="connsiteX32" fmla="*/ 8581827 w 12192000"/>
              <a:gd name="connsiteY32" fmla="*/ 261028 h 4939827"/>
              <a:gd name="connsiteX33" fmla="*/ 8586687 w 12192000"/>
              <a:gd name="connsiteY33" fmla="*/ 264089 h 4939827"/>
              <a:gd name="connsiteX34" fmla="*/ 8601067 w 12192000"/>
              <a:gd name="connsiteY34" fmla="*/ 270114 h 4939827"/>
              <a:gd name="connsiteX35" fmla="*/ 8672650 w 12192000"/>
              <a:gd name="connsiteY35" fmla="*/ 254821 h 4939827"/>
              <a:gd name="connsiteX36" fmla="*/ 8785543 w 12192000"/>
              <a:gd name="connsiteY36" fmla="*/ 263406 h 4939827"/>
              <a:gd name="connsiteX37" fmla="*/ 8830588 w 12192000"/>
              <a:gd name="connsiteY37" fmla="*/ 265483 h 4939827"/>
              <a:gd name="connsiteX38" fmla="*/ 8905142 w 12192000"/>
              <a:gd name="connsiteY38" fmla="*/ 264958 h 4939827"/>
              <a:gd name="connsiteX39" fmla="*/ 8968582 w 12192000"/>
              <a:gd name="connsiteY39" fmla="*/ 262728 h 4939827"/>
              <a:gd name="connsiteX40" fmla="*/ 8972994 w 12192000"/>
              <a:gd name="connsiteY40" fmla="*/ 263284 h 4939827"/>
              <a:gd name="connsiteX41" fmla="*/ 9004605 w 12192000"/>
              <a:gd name="connsiteY41" fmla="*/ 258041 h 4939827"/>
              <a:gd name="connsiteX42" fmla="*/ 9016165 w 12192000"/>
              <a:gd name="connsiteY42" fmla="*/ 261258 h 4939827"/>
              <a:gd name="connsiteX43" fmla="*/ 9043297 w 12192000"/>
              <a:gd name="connsiteY43" fmla="*/ 281547 h 4939827"/>
              <a:gd name="connsiteX44" fmla="*/ 9048315 w 12192000"/>
              <a:gd name="connsiteY44" fmla="*/ 279264 h 4939827"/>
              <a:gd name="connsiteX45" fmla="*/ 9054706 w 12192000"/>
              <a:gd name="connsiteY45" fmla="*/ 278538 h 4939827"/>
              <a:gd name="connsiteX46" fmla="*/ 9070919 w 12192000"/>
              <a:gd name="connsiteY46" fmla="*/ 281810 h 4939827"/>
              <a:gd name="connsiteX47" fmla="*/ 9076813 w 12192000"/>
              <a:gd name="connsiteY47" fmla="*/ 283909 h 4939827"/>
              <a:gd name="connsiteX48" fmla="*/ 9085871 w 12192000"/>
              <a:gd name="connsiteY48" fmla="*/ 285133 h 4939827"/>
              <a:gd name="connsiteX49" fmla="*/ 9086159 w 12192000"/>
              <a:gd name="connsiteY49" fmla="*/ 284887 h 4939827"/>
              <a:gd name="connsiteX50" fmla="*/ 9134606 w 12192000"/>
              <a:gd name="connsiteY50" fmla="*/ 288168 h 4939827"/>
              <a:gd name="connsiteX51" fmla="*/ 9195590 w 12192000"/>
              <a:gd name="connsiteY51" fmla="*/ 279568 h 4939827"/>
              <a:gd name="connsiteX52" fmla="*/ 9219336 w 12192000"/>
              <a:gd name="connsiteY52" fmla="*/ 278133 h 4939827"/>
              <a:gd name="connsiteX53" fmla="*/ 9232362 w 12192000"/>
              <a:gd name="connsiteY53" fmla="*/ 275894 h 4939827"/>
              <a:gd name="connsiteX54" fmla="*/ 9233396 w 12192000"/>
              <a:gd name="connsiteY54" fmla="*/ 274803 h 4939827"/>
              <a:gd name="connsiteX55" fmla="*/ 9256213 w 12192000"/>
              <a:gd name="connsiteY55" fmla="*/ 281576 h 4939827"/>
              <a:gd name="connsiteX56" fmla="*/ 9262377 w 12192000"/>
              <a:gd name="connsiteY56" fmla="*/ 286635 h 4939827"/>
              <a:gd name="connsiteX57" fmla="*/ 9287089 w 12192000"/>
              <a:gd name="connsiteY57" fmla="*/ 303891 h 4939827"/>
              <a:gd name="connsiteX58" fmla="*/ 9371484 w 12192000"/>
              <a:gd name="connsiteY58" fmla="*/ 329634 h 4939827"/>
              <a:gd name="connsiteX59" fmla="*/ 9404829 w 12192000"/>
              <a:gd name="connsiteY59" fmla="*/ 339038 h 4939827"/>
              <a:gd name="connsiteX60" fmla="*/ 9427021 w 12192000"/>
              <a:gd name="connsiteY60" fmla="*/ 358784 h 4939827"/>
              <a:gd name="connsiteX61" fmla="*/ 9670844 w 12192000"/>
              <a:gd name="connsiteY61" fmla="*/ 405128 h 4939827"/>
              <a:gd name="connsiteX62" fmla="*/ 9816083 w 12192000"/>
              <a:gd name="connsiteY62" fmla="*/ 416573 h 4939827"/>
              <a:gd name="connsiteX63" fmla="*/ 9936741 w 12192000"/>
              <a:gd name="connsiteY63" fmla="*/ 437044 h 4939827"/>
              <a:gd name="connsiteX64" fmla="*/ 10050093 w 12192000"/>
              <a:gd name="connsiteY64" fmla="*/ 443783 h 4939827"/>
              <a:gd name="connsiteX65" fmla="*/ 10130090 w 12192000"/>
              <a:gd name="connsiteY65" fmla="*/ 459520 h 4939827"/>
              <a:gd name="connsiteX66" fmla="*/ 10173456 w 12192000"/>
              <a:gd name="connsiteY66" fmla="*/ 457749 h 4939827"/>
              <a:gd name="connsiteX67" fmla="*/ 10218232 w 12192000"/>
              <a:gd name="connsiteY67" fmla="*/ 459820 h 4939827"/>
              <a:gd name="connsiteX68" fmla="*/ 10354176 w 12192000"/>
              <a:gd name="connsiteY68" fmla="*/ 471377 h 4939827"/>
              <a:gd name="connsiteX69" fmla="*/ 10430681 w 12192000"/>
              <a:gd name="connsiteY69" fmla="*/ 481226 h 4939827"/>
              <a:gd name="connsiteX70" fmla="*/ 10478169 w 12192000"/>
              <a:gd name="connsiteY70" fmla="*/ 481774 h 4939827"/>
              <a:gd name="connsiteX71" fmla="*/ 10540907 w 12192000"/>
              <a:gd name="connsiteY71" fmla="*/ 485607 h 4939827"/>
              <a:gd name="connsiteX72" fmla="*/ 10614941 w 12192000"/>
              <a:gd name="connsiteY72" fmla="*/ 487592 h 4939827"/>
              <a:gd name="connsiteX73" fmla="*/ 10674098 w 12192000"/>
              <a:gd name="connsiteY73" fmla="*/ 521656 h 4939827"/>
              <a:gd name="connsiteX74" fmla="*/ 10874834 w 12192000"/>
              <a:gd name="connsiteY74" fmla="*/ 574867 h 4939827"/>
              <a:gd name="connsiteX75" fmla="*/ 10944981 w 12192000"/>
              <a:gd name="connsiteY75" fmla="*/ 615042 h 4939827"/>
              <a:gd name="connsiteX76" fmla="*/ 11006376 w 12192000"/>
              <a:gd name="connsiteY76" fmla="*/ 645957 h 4939827"/>
              <a:gd name="connsiteX77" fmla="*/ 11076308 w 12192000"/>
              <a:gd name="connsiteY77" fmla="*/ 675698 h 4939827"/>
              <a:gd name="connsiteX78" fmla="*/ 11148789 w 12192000"/>
              <a:gd name="connsiteY78" fmla="*/ 685041 h 4939827"/>
              <a:gd name="connsiteX79" fmla="*/ 11249129 w 12192000"/>
              <a:gd name="connsiteY79" fmla="*/ 684218 h 4939827"/>
              <a:gd name="connsiteX80" fmla="*/ 11299915 w 12192000"/>
              <a:gd name="connsiteY80" fmla="*/ 692177 h 4939827"/>
              <a:gd name="connsiteX81" fmla="*/ 11386973 w 12192000"/>
              <a:gd name="connsiteY81" fmla="*/ 708209 h 4939827"/>
              <a:gd name="connsiteX82" fmla="*/ 11500105 w 12192000"/>
              <a:gd name="connsiteY82" fmla="*/ 735014 h 4939827"/>
              <a:gd name="connsiteX83" fmla="*/ 11621735 w 12192000"/>
              <a:gd name="connsiteY83" fmla="*/ 789584 h 4939827"/>
              <a:gd name="connsiteX84" fmla="*/ 11691200 w 12192000"/>
              <a:gd name="connsiteY84" fmla="*/ 867902 h 4939827"/>
              <a:gd name="connsiteX85" fmla="*/ 11819427 w 12192000"/>
              <a:gd name="connsiteY85" fmla="*/ 911634 h 4939827"/>
              <a:gd name="connsiteX86" fmla="*/ 11969720 w 12192000"/>
              <a:gd name="connsiteY86" fmla="*/ 964737 h 4939827"/>
              <a:gd name="connsiteX87" fmla="*/ 12055766 w 12192000"/>
              <a:gd name="connsiteY87" fmla="*/ 991268 h 4939827"/>
              <a:gd name="connsiteX88" fmla="*/ 12171539 w 12192000"/>
              <a:gd name="connsiteY88" fmla="*/ 995427 h 4939827"/>
              <a:gd name="connsiteX89" fmla="*/ 12187831 w 12192000"/>
              <a:gd name="connsiteY89" fmla="*/ 996580 h 4939827"/>
              <a:gd name="connsiteX90" fmla="*/ 12192000 w 12192000"/>
              <a:gd name="connsiteY90" fmla="*/ 996726 h 4939827"/>
              <a:gd name="connsiteX91" fmla="*/ 12192000 w 12192000"/>
              <a:gd name="connsiteY91" fmla="*/ 4939827 h 4939827"/>
              <a:gd name="connsiteX92" fmla="*/ 0 w 12192000"/>
              <a:gd name="connsiteY92" fmla="*/ 4939827 h 4939827"/>
              <a:gd name="connsiteX93" fmla="*/ 0 w 12192000"/>
              <a:gd name="connsiteY93" fmla="*/ 512043 h 4939827"/>
              <a:gd name="connsiteX94" fmla="*/ 7381 w 12192000"/>
              <a:gd name="connsiteY94" fmla="*/ 512580 h 4939827"/>
              <a:gd name="connsiteX95" fmla="*/ 100029 w 12192000"/>
              <a:gd name="connsiteY95" fmla="*/ 504758 h 4939827"/>
              <a:gd name="connsiteX96" fmla="*/ 155244 w 12192000"/>
              <a:gd name="connsiteY96" fmla="*/ 525130 h 4939827"/>
              <a:gd name="connsiteX97" fmla="*/ 254366 w 12192000"/>
              <a:gd name="connsiteY97" fmla="*/ 534449 h 4939827"/>
              <a:gd name="connsiteX98" fmla="*/ 447292 w 12192000"/>
              <a:gd name="connsiteY98" fmla="*/ 542725 h 4939827"/>
              <a:gd name="connsiteX99" fmla="*/ 628105 w 12192000"/>
              <a:gd name="connsiteY99" fmla="*/ 547853 h 4939827"/>
              <a:gd name="connsiteX100" fmla="*/ 783146 w 12192000"/>
              <a:gd name="connsiteY100" fmla="*/ 591799 h 4939827"/>
              <a:gd name="connsiteX101" fmla="*/ 1043676 w 12192000"/>
              <a:gd name="connsiteY101" fmla="*/ 591887 h 4939827"/>
              <a:gd name="connsiteX102" fmla="*/ 1281816 w 12192000"/>
              <a:gd name="connsiteY102" fmla="*/ 520946 h 4939827"/>
              <a:gd name="connsiteX103" fmla="*/ 1486347 w 12192000"/>
              <a:gd name="connsiteY103" fmla="*/ 487310 h 4939827"/>
              <a:gd name="connsiteX104" fmla="*/ 1568079 w 12192000"/>
              <a:gd name="connsiteY104" fmla="*/ 462531 h 4939827"/>
              <a:gd name="connsiteX105" fmla="*/ 1622516 w 12192000"/>
              <a:gd name="connsiteY105" fmla="*/ 466058 h 4939827"/>
              <a:gd name="connsiteX106" fmla="*/ 1655457 w 12192000"/>
              <a:gd name="connsiteY106" fmla="*/ 465359 h 4939827"/>
              <a:gd name="connsiteX107" fmla="*/ 1717454 w 12192000"/>
              <a:gd name="connsiteY107" fmla="*/ 417203 h 4939827"/>
              <a:gd name="connsiteX108" fmla="*/ 1913794 w 12192000"/>
              <a:gd name="connsiteY108" fmla="*/ 365255 h 4939827"/>
              <a:gd name="connsiteX109" fmla="*/ 2129762 w 12192000"/>
              <a:gd name="connsiteY109" fmla="*/ 367832 h 4939827"/>
              <a:gd name="connsiteX110" fmla="*/ 2376970 w 12192000"/>
              <a:gd name="connsiteY110" fmla="*/ 350129 h 4939827"/>
              <a:gd name="connsiteX111" fmla="*/ 2480155 w 12192000"/>
              <a:gd name="connsiteY111" fmla="*/ 359227 h 4939827"/>
              <a:gd name="connsiteX112" fmla="*/ 2586782 w 12192000"/>
              <a:gd name="connsiteY112" fmla="*/ 339352 h 4939827"/>
              <a:gd name="connsiteX113" fmla="*/ 2654496 w 12192000"/>
              <a:gd name="connsiteY113" fmla="*/ 315431 h 4939827"/>
              <a:gd name="connsiteX114" fmla="*/ 2788947 w 12192000"/>
              <a:gd name="connsiteY114" fmla="*/ 250375 h 4939827"/>
              <a:gd name="connsiteX115" fmla="*/ 2885389 w 12192000"/>
              <a:gd name="connsiteY115" fmla="*/ 255259 h 4939827"/>
              <a:gd name="connsiteX116" fmla="*/ 3045916 w 12192000"/>
              <a:gd name="connsiteY116" fmla="*/ 261030 h 4939827"/>
              <a:gd name="connsiteX117" fmla="*/ 3074187 w 12192000"/>
              <a:gd name="connsiteY117" fmla="*/ 243226 h 4939827"/>
              <a:gd name="connsiteX118" fmla="*/ 3103677 w 12192000"/>
              <a:gd name="connsiteY118" fmla="*/ 209527 h 4939827"/>
              <a:gd name="connsiteX119" fmla="*/ 3126759 w 12192000"/>
              <a:gd name="connsiteY119" fmla="*/ 211226 h 4939827"/>
              <a:gd name="connsiteX120" fmla="*/ 3164020 w 12192000"/>
              <a:gd name="connsiteY120" fmla="*/ 212779 h 4939827"/>
              <a:gd name="connsiteX121" fmla="*/ 3285019 w 12192000"/>
              <a:gd name="connsiteY121" fmla="*/ 220535 h 4939827"/>
              <a:gd name="connsiteX122" fmla="*/ 3365154 w 12192000"/>
              <a:gd name="connsiteY122" fmla="*/ 226416 h 4939827"/>
              <a:gd name="connsiteX123" fmla="*/ 3367507 w 12192000"/>
              <a:gd name="connsiteY123" fmla="*/ 225416 h 4939827"/>
              <a:gd name="connsiteX124" fmla="*/ 3387567 w 12192000"/>
              <a:gd name="connsiteY124" fmla="*/ 227103 h 4939827"/>
              <a:gd name="connsiteX125" fmla="*/ 3424753 w 12192000"/>
              <a:gd name="connsiteY125" fmla="*/ 244380 h 4939827"/>
              <a:gd name="connsiteX126" fmla="*/ 3498001 w 12192000"/>
              <a:gd name="connsiteY126" fmla="*/ 231941 h 4939827"/>
              <a:gd name="connsiteX127" fmla="*/ 3561557 w 12192000"/>
              <a:gd name="connsiteY127" fmla="*/ 228095 h 4939827"/>
              <a:gd name="connsiteX128" fmla="*/ 3611920 w 12192000"/>
              <a:gd name="connsiteY128" fmla="*/ 218094 h 4939827"/>
              <a:gd name="connsiteX129" fmla="*/ 3620528 w 12192000"/>
              <a:gd name="connsiteY129" fmla="*/ 218788 h 4939827"/>
              <a:gd name="connsiteX130" fmla="*/ 3620766 w 12192000"/>
              <a:gd name="connsiteY130" fmla="*/ 218511 h 4939827"/>
              <a:gd name="connsiteX131" fmla="*/ 3629977 w 12192000"/>
              <a:gd name="connsiteY131" fmla="*/ 218664 h 4939827"/>
              <a:gd name="connsiteX132" fmla="*/ 3636217 w 12192000"/>
              <a:gd name="connsiteY132" fmla="*/ 220048 h 4939827"/>
              <a:gd name="connsiteX133" fmla="*/ 3709484 w 12192000"/>
              <a:gd name="connsiteY133" fmla="*/ 186927 h 4939827"/>
              <a:gd name="connsiteX134" fmla="*/ 3761342 w 12192000"/>
              <a:gd name="connsiteY134" fmla="*/ 177474 h 4939827"/>
              <a:gd name="connsiteX135" fmla="*/ 3799748 w 12192000"/>
              <a:gd name="connsiteY135" fmla="*/ 167154 h 4939827"/>
              <a:gd name="connsiteX136" fmla="*/ 3812225 w 12192000"/>
              <a:gd name="connsiteY136" fmla="*/ 189020 h 4939827"/>
              <a:gd name="connsiteX137" fmla="*/ 3864537 w 12192000"/>
              <a:gd name="connsiteY137" fmla="*/ 200742 h 4939827"/>
              <a:gd name="connsiteX138" fmla="*/ 4028476 w 12192000"/>
              <a:gd name="connsiteY138" fmla="*/ 223679 h 4939827"/>
              <a:gd name="connsiteX139" fmla="*/ 4191582 w 12192000"/>
              <a:gd name="connsiteY139" fmla="*/ 238952 h 4939827"/>
              <a:gd name="connsiteX140" fmla="*/ 4251024 w 12192000"/>
              <a:gd name="connsiteY140" fmla="*/ 240874 h 4939827"/>
              <a:gd name="connsiteX141" fmla="*/ 4355275 w 12192000"/>
              <a:gd name="connsiteY141" fmla="*/ 260205 h 4939827"/>
              <a:gd name="connsiteX142" fmla="*/ 4423807 w 12192000"/>
              <a:gd name="connsiteY142" fmla="*/ 270366 h 4939827"/>
              <a:gd name="connsiteX143" fmla="*/ 4558432 w 12192000"/>
              <a:gd name="connsiteY143" fmla="*/ 269194 h 4939827"/>
              <a:gd name="connsiteX144" fmla="*/ 4635061 w 12192000"/>
              <a:gd name="connsiteY144" fmla="*/ 280682 h 4939827"/>
              <a:gd name="connsiteX145" fmla="*/ 4680829 w 12192000"/>
              <a:gd name="connsiteY145" fmla="*/ 287953 h 4939827"/>
              <a:gd name="connsiteX146" fmla="*/ 4807427 w 12192000"/>
              <a:gd name="connsiteY146" fmla="*/ 276835 h 4939827"/>
              <a:gd name="connsiteX147" fmla="*/ 5028933 w 12192000"/>
              <a:gd name="connsiteY147" fmla="*/ 183887 h 4939827"/>
              <a:gd name="connsiteX148" fmla="*/ 5093642 w 12192000"/>
              <a:gd name="connsiteY148" fmla="*/ 177214 h 4939827"/>
              <a:gd name="connsiteX149" fmla="*/ 5102642 w 12192000"/>
              <a:gd name="connsiteY149" fmla="*/ 186816 h 4939827"/>
              <a:gd name="connsiteX150" fmla="*/ 5193590 w 12192000"/>
              <a:gd name="connsiteY150" fmla="*/ 136361 h 4939827"/>
              <a:gd name="connsiteX151" fmla="*/ 5323922 w 12192000"/>
              <a:gd name="connsiteY151" fmla="*/ 146332 h 4939827"/>
              <a:gd name="connsiteX152" fmla="*/ 5421860 w 12192000"/>
              <a:gd name="connsiteY152" fmla="*/ 167298 h 4939827"/>
              <a:gd name="connsiteX153" fmla="*/ 5476948 w 12192000"/>
              <a:gd name="connsiteY153" fmla="*/ 173249 h 4939827"/>
              <a:gd name="connsiteX154" fmla="*/ 5516842 w 12192000"/>
              <a:gd name="connsiteY154" fmla="*/ 184018 h 4939827"/>
              <a:gd name="connsiteX155" fmla="*/ 5619415 w 12192000"/>
              <a:gd name="connsiteY155" fmla="*/ 176781 h 4939827"/>
              <a:gd name="connsiteX156" fmla="*/ 5789867 w 12192000"/>
              <a:gd name="connsiteY156" fmla="*/ 150304 h 4939827"/>
              <a:gd name="connsiteX157" fmla="*/ 5825953 w 12192000"/>
              <a:gd name="connsiteY157" fmla="*/ 147907 h 4939827"/>
              <a:gd name="connsiteX158" fmla="*/ 5856168 w 12192000"/>
              <a:gd name="connsiteY158" fmla="*/ 158719 h 4939827"/>
              <a:gd name="connsiteX159" fmla="*/ 5862476 w 12192000"/>
              <a:gd name="connsiteY159" fmla="*/ 172447 h 4939827"/>
              <a:gd name="connsiteX160" fmla="*/ 5882195 w 12192000"/>
              <a:gd name="connsiteY160" fmla="*/ 173195 h 4939827"/>
              <a:gd name="connsiteX161" fmla="*/ 5887271 w 12192000"/>
              <a:gd name="connsiteY161" fmla="*/ 176084 h 4939827"/>
              <a:gd name="connsiteX162" fmla="*/ 5916552 w 12192000"/>
              <a:gd name="connsiteY162" fmla="*/ 189955 h 4939827"/>
              <a:gd name="connsiteX163" fmla="*/ 5983240 w 12192000"/>
              <a:gd name="connsiteY163" fmla="*/ 152755 h 4939827"/>
              <a:gd name="connsiteX164" fmla="*/ 6061852 w 12192000"/>
              <a:gd name="connsiteY164" fmla="*/ 161953 h 4939827"/>
              <a:gd name="connsiteX165" fmla="*/ 6408386 w 12192000"/>
              <a:gd name="connsiteY165" fmla="*/ 157590 h 4939827"/>
              <a:gd name="connsiteX166" fmla="*/ 6531386 w 12192000"/>
              <a:gd name="connsiteY166" fmla="*/ 156103 h 4939827"/>
              <a:gd name="connsiteX167" fmla="*/ 6721509 w 12192000"/>
              <a:gd name="connsiteY167" fmla="*/ 54829 h 4939827"/>
              <a:gd name="connsiteX168" fmla="*/ 6947884 w 12192000"/>
              <a:gd name="connsiteY168" fmla="*/ 47587 h 4939827"/>
              <a:gd name="connsiteX169" fmla="*/ 6965101 w 12192000"/>
              <a:gd name="connsiteY169" fmla="*/ 25718 h 4939827"/>
              <a:gd name="connsiteX170" fmla="*/ 6986370 w 12192000"/>
              <a:gd name="connsiteY170" fmla="*/ 12659 h 4939827"/>
              <a:gd name="connsiteX171" fmla="*/ 6989536 w 12192000"/>
              <a:gd name="connsiteY171" fmla="*/ 14528 h 4939827"/>
              <a:gd name="connsiteX172" fmla="*/ 7015933 w 12192000"/>
              <a:gd name="connsiteY172" fmla="*/ 9653 h 4939827"/>
              <a:gd name="connsiteX173" fmla="*/ 7020592 w 12192000"/>
              <a:gd name="connsiteY173" fmla="*/ 1651 h 4939827"/>
              <a:gd name="connsiteX174" fmla="*/ 7025905 w 12192000"/>
              <a:gd name="connsiteY174"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43464 w 12192000"/>
              <a:gd name="connsiteY12" fmla="*/ 68367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37675 w 12192000"/>
              <a:gd name="connsiteY17" fmla="*/ 204438 h 4939827"/>
              <a:gd name="connsiteX18" fmla="*/ 7952584 w 12192000"/>
              <a:gd name="connsiteY18" fmla="*/ 170181 h 4939827"/>
              <a:gd name="connsiteX19" fmla="*/ 8009534 w 12192000"/>
              <a:gd name="connsiteY19" fmla="*/ 176441 h 4939827"/>
              <a:gd name="connsiteX20" fmla="*/ 8058681 w 12192000"/>
              <a:gd name="connsiteY20" fmla="*/ 219431 h 4939827"/>
              <a:gd name="connsiteX21" fmla="*/ 8126175 w 12192000"/>
              <a:gd name="connsiteY21" fmla="*/ 240005 h 4939827"/>
              <a:gd name="connsiteX22" fmla="*/ 8166439 w 12192000"/>
              <a:gd name="connsiteY22" fmla="*/ 252699 h 4939827"/>
              <a:gd name="connsiteX23" fmla="*/ 8281371 w 12192000"/>
              <a:gd name="connsiteY23" fmla="*/ 256875 h 4939827"/>
              <a:gd name="connsiteX24" fmla="*/ 8381609 w 12192000"/>
              <a:gd name="connsiteY24" fmla="*/ 240618 h 4939827"/>
              <a:gd name="connsiteX25" fmla="*/ 8406759 w 12192000"/>
              <a:gd name="connsiteY25" fmla="*/ 232517 h 4939827"/>
              <a:gd name="connsiteX26" fmla="*/ 8426506 w 12192000"/>
              <a:gd name="connsiteY26" fmla="*/ 241842 h 4939827"/>
              <a:gd name="connsiteX27" fmla="*/ 8427949 w 12192000"/>
              <a:gd name="connsiteY27" fmla="*/ 240981 h 4939827"/>
              <a:gd name="connsiteX28" fmla="*/ 8441468 w 12192000"/>
              <a:gd name="connsiteY28" fmla="*/ 241157 h 4939827"/>
              <a:gd name="connsiteX29" fmla="*/ 8565757 w 12192000"/>
              <a:gd name="connsiteY29" fmla="*/ 255317 h 4939827"/>
              <a:gd name="connsiteX30" fmla="*/ 8573171 w 12192000"/>
              <a:gd name="connsiteY30" fmla="*/ 258426 h 4939827"/>
              <a:gd name="connsiteX31" fmla="*/ 8573548 w 12192000"/>
              <a:gd name="connsiteY31" fmla="*/ 258241 h 4939827"/>
              <a:gd name="connsiteX32" fmla="*/ 8581827 w 12192000"/>
              <a:gd name="connsiteY32" fmla="*/ 261028 h 4939827"/>
              <a:gd name="connsiteX33" fmla="*/ 8586687 w 12192000"/>
              <a:gd name="connsiteY33" fmla="*/ 264089 h 4939827"/>
              <a:gd name="connsiteX34" fmla="*/ 8601067 w 12192000"/>
              <a:gd name="connsiteY34" fmla="*/ 270114 h 4939827"/>
              <a:gd name="connsiteX35" fmla="*/ 8672650 w 12192000"/>
              <a:gd name="connsiteY35" fmla="*/ 254821 h 4939827"/>
              <a:gd name="connsiteX36" fmla="*/ 8785543 w 12192000"/>
              <a:gd name="connsiteY36" fmla="*/ 263406 h 4939827"/>
              <a:gd name="connsiteX37" fmla="*/ 8830588 w 12192000"/>
              <a:gd name="connsiteY37" fmla="*/ 265483 h 4939827"/>
              <a:gd name="connsiteX38" fmla="*/ 8905142 w 12192000"/>
              <a:gd name="connsiteY38" fmla="*/ 264958 h 4939827"/>
              <a:gd name="connsiteX39" fmla="*/ 8968582 w 12192000"/>
              <a:gd name="connsiteY39" fmla="*/ 262728 h 4939827"/>
              <a:gd name="connsiteX40" fmla="*/ 8972994 w 12192000"/>
              <a:gd name="connsiteY40" fmla="*/ 263284 h 4939827"/>
              <a:gd name="connsiteX41" fmla="*/ 9004605 w 12192000"/>
              <a:gd name="connsiteY41" fmla="*/ 258041 h 4939827"/>
              <a:gd name="connsiteX42" fmla="*/ 9016165 w 12192000"/>
              <a:gd name="connsiteY42" fmla="*/ 261258 h 4939827"/>
              <a:gd name="connsiteX43" fmla="*/ 9043297 w 12192000"/>
              <a:gd name="connsiteY43" fmla="*/ 281547 h 4939827"/>
              <a:gd name="connsiteX44" fmla="*/ 9048315 w 12192000"/>
              <a:gd name="connsiteY44" fmla="*/ 279264 h 4939827"/>
              <a:gd name="connsiteX45" fmla="*/ 9054706 w 12192000"/>
              <a:gd name="connsiteY45" fmla="*/ 278538 h 4939827"/>
              <a:gd name="connsiteX46" fmla="*/ 9070919 w 12192000"/>
              <a:gd name="connsiteY46" fmla="*/ 281810 h 4939827"/>
              <a:gd name="connsiteX47" fmla="*/ 9076813 w 12192000"/>
              <a:gd name="connsiteY47" fmla="*/ 283909 h 4939827"/>
              <a:gd name="connsiteX48" fmla="*/ 9085871 w 12192000"/>
              <a:gd name="connsiteY48" fmla="*/ 285133 h 4939827"/>
              <a:gd name="connsiteX49" fmla="*/ 9086159 w 12192000"/>
              <a:gd name="connsiteY49" fmla="*/ 284887 h 4939827"/>
              <a:gd name="connsiteX50" fmla="*/ 9134606 w 12192000"/>
              <a:gd name="connsiteY50" fmla="*/ 288168 h 4939827"/>
              <a:gd name="connsiteX51" fmla="*/ 9195590 w 12192000"/>
              <a:gd name="connsiteY51" fmla="*/ 279568 h 4939827"/>
              <a:gd name="connsiteX52" fmla="*/ 9219336 w 12192000"/>
              <a:gd name="connsiteY52" fmla="*/ 278133 h 4939827"/>
              <a:gd name="connsiteX53" fmla="*/ 9232362 w 12192000"/>
              <a:gd name="connsiteY53" fmla="*/ 275894 h 4939827"/>
              <a:gd name="connsiteX54" fmla="*/ 9233396 w 12192000"/>
              <a:gd name="connsiteY54" fmla="*/ 274803 h 4939827"/>
              <a:gd name="connsiteX55" fmla="*/ 9256213 w 12192000"/>
              <a:gd name="connsiteY55" fmla="*/ 281576 h 4939827"/>
              <a:gd name="connsiteX56" fmla="*/ 9262377 w 12192000"/>
              <a:gd name="connsiteY56" fmla="*/ 286635 h 4939827"/>
              <a:gd name="connsiteX57" fmla="*/ 9287089 w 12192000"/>
              <a:gd name="connsiteY57" fmla="*/ 303891 h 4939827"/>
              <a:gd name="connsiteX58" fmla="*/ 9371484 w 12192000"/>
              <a:gd name="connsiteY58" fmla="*/ 329634 h 4939827"/>
              <a:gd name="connsiteX59" fmla="*/ 9404829 w 12192000"/>
              <a:gd name="connsiteY59" fmla="*/ 339038 h 4939827"/>
              <a:gd name="connsiteX60" fmla="*/ 9427021 w 12192000"/>
              <a:gd name="connsiteY60" fmla="*/ 358784 h 4939827"/>
              <a:gd name="connsiteX61" fmla="*/ 9670844 w 12192000"/>
              <a:gd name="connsiteY61" fmla="*/ 405128 h 4939827"/>
              <a:gd name="connsiteX62" fmla="*/ 9816083 w 12192000"/>
              <a:gd name="connsiteY62" fmla="*/ 416573 h 4939827"/>
              <a:gd name="connsiteX63" fmla="*/ 9936741 w 12192000"/>
              <a:gd name="connsiteY63" fmla="*/ 437044 h 4939827"/>
              <a:gd name="connsiteX64" fmla="*/ 10050093 w 12192000"/>
              <a:gd name="connsiteY64" fmla="*/ 443783 h 4939827"/>
              <a:gd name="connsiteX65" fmla="*/ 10130090 w 12192000"/>
              <a:gd name="connsiteY65" fmla="*/ 459520 h 4939827"/>
              <a:gd name="connsiteX66" fmla="*/ 10173456 w 12192000"/>
              <a:gd name="connsiteY66" fmla="*/ 457749 h 4939827"/>
              <a:gd name="connsiteX67" fmla="*/ 10218232 w 12192000"/>
              <a:gd name="connsiteY67" fmla="*/ 459820 h 4939827"/>
              <a:gd name="connsiteX68" fmla="*/ 10354176 w 12192000"/>
              <a:gd name="connsiteY68" fmla="*/ 471377 h 4939827"/>
              <a:gd name="connsiteX69" fmla="*/ 10430681 w 12192000"/>
              <a:gd name="connsiteY69" fmla="*/ 481226 h 4939827"/>
              <a:gd name="connsiteX70" fmla="*/ 10478169 w 12192000"/>
              <a:gd name="connsiteY70" fmla="*/ 481774 h 4939827"/>
              <a:gd name="connsiteX71" fmla="*/ 10540907 w 12192000"/>
              <a:gd name="connsiteY71" fmla="*/ 485607 h 4939827"/>
              <a:gd name="connsiteX72" fmla="*/ 10614941 w 12192000"/>
              <a:gd name="connsiteY72" fmla="*/ 487592 h 4939827"/>
              <a:gd name="connsiteX73" fmla="*/ 10674098 w 12192000"/>
              <a:gd name="connsiteY73" fmla="*/ 521656 h 4939827"/>
              <a:gd name="connsiteX74" fmla="*/ 10874834 w 12192000"/>
              <a:gd name="connsiteY74" fmla="*/ 574867 h 4939827"/>
              <a:gd name="connsiteX75" fmla="*/ 10944981 w 12192000"/>
              <a:gd name="connsiteY75" fmla="*/ 615042 h 4939827"/>
              <a:gd name="connsiteX76" fmla="*/ 11006376 w 12192000"/>
              <a:gd name="connsiteY76" fmla="*/ 645957 h 4939827"/>
              <a:gd name="connsiteX77" fmla="*/ 11076308 w 12192000"/>
              <a:gd name="connsiteY77" fmla="*/ 675698 h 4939827"/>
              <a:gd name="connsiteX78" fmla="*/ 11148789 w 12192000"/>
              <a:gd name="connsiteY78" fmla="*/ 685041 h 4939827"/>
              <a:gd name="connsiteX79" fmla="*/ 11249129 w 12192000"/>
              <a:gd name="connsiteY79" fmla="*/ 684218 h 4939827"/>
              <a:gd name="connsiteX80" fmla="*/ 11299915 w 12192000"/>
              <a:gd name="connsiteY80" fmla="*/ 692177 h 4939827"/>
              <a:gd name="connsiteX81" fmla="*/ 11386973 w 12192000"/>
              <a:gd name="connsiteY81" fmla="*/ 708209 h 4939827"/>
              <a:gd name="connsiteX82" fmla="*/ 11500105 w 12192000"/>
              <a:gd name="connsiteY82" fmla="*/ 735014 h 4939827"/>
              <a:gd name="connsiteX83" fmla="*/ 11621735 w 12192000"/>
              <a:gd name="connsiteY83" fmla="*/ 789584 h 4939827"/>
              <a:gd name="connsiteX84" fmla="*/ 11691200 w 12192000"/>
              <a:gd name="connsiteY84" fmla="*/ 867902 h 4939827"/>
              <a:gd name="connsiteX85" fmla="*/ 11819427 w 12192000"/>
              <a:gd name="connsiteY85" fmla="*/ 911634 h 4939827"/>
              <a:gd name="connsiteX86" fmla="*/ 11969720 w 12192000"/>
              <a:gd name="connsiteY86" fmla="*/ 964737 h 4939827"/>
              <a:gd name="connsiteX87" fmla="*/ 12055766 w 12192000"/>
              <a:gd name="connsiteY87" fmla="*/ 991268 h 4939827"/>
              <a:gd name="connsiteX88" fmla="*/ 12171539 w 12192000"/>
              <a:gd name="connsiteY88" fmla="*/ 995427 h 4939827"/>
              <a:gd name="connsiteX89" fmla="*/ 12187831 w 12192000"/>
              <a:gd name="connsiteY89" fmla="*/ 996580 h 4939827"/>
              <a:gd name="connsiteX90" fmla="*/ 12192000 w 12192000"/>
              <a:gd name="connsiteY90" fmla="*/ 996726 h 4939827"/>
              <a:gd name="connsiteX91" fmla="*/ 12192000 w 12192000"/>
              <a:gd name="connsiteY91" fmla="*/ 4939827 h 4939827"/>
              <a:gd name="connsiteX92" fmla="*/ 0 w 12192000"/>
              <a:gd name="connsiteY92" fmla="*/ 4939827 h 4939827"/>
              <a:gd name="connsiteX93" fmla="*/ 0 w 12192000"/>
              <a:gd name="connsiteY93" fmla="*/ 512043 h 4939827"/>
              <a:gd name="connsiteX94" fmla="*/ 7381 w 12192000"/>
              <a:gd name="connsiteY94" fmla="*/ 512580 h 4939827"/>
              <a:gd name="connsiteX95" fmla="*/ 100029 w 12192000"/>
              <a:gd name="connsiteY95" fmla="*/ 504758 h 4939827"/>
              <a:gd name="connsiteX96" fmla="*/ 155244 w 12192000"/>
              <a:gd name="connsiteY96" fmla="*/ 525130 h 4939827"/>
              <a:gd name="connsiteX97" fmla="*/ 254366 w 12192000"/>
              <a:gd name="connsiteY97" fmla="*/ 534449 h 4939827"/>
              <a:gd name="connsiteX98" fmla="*/ 447292 w 12192000"/>
              <a:gd name="connsiteY98" fmla="*/ 542725 h 4939827"/>
              <a:gd name="connsiteX99" fmla="*/ 628105 w 12192000"/>
              <a:gd name="connsiteY99" fmla="*/ 547853 h 4939827"/>
              <a:gd name="connsiteX100" fmla="*/ 783146 w 12192000"/>
              <a:gd name="connsiteY100" fmla="*/ 591799 h 4939827"/>
              <a:gd name="connsiteX101" fmla="*/ 1043676 w 12192000"/>
              <a:gd name="connsiteY101" fmla="*/ 591887 h 4939827"/>
              <a:gd name="connsiteX102" fmla="*/ 1281816 w 12192000"/>
              <a:gd name="connsiteY102" fmla="*/ 520946 h 4939827"/>
              <a:gd name="connsiteX103" fmla="*/ 1486347 w 12192000"/>
              <a:gd name="connsiteY103" fmla="*/ 487310 h 4939827"/>
              <a:gd name="connsiteX104" fmla="*/ 1568079 w 12192000"/>
              <a:gd name="connsiteY104" fmla="*/ 462531 h 4939827"/>
              <a:gd name="connsiteX105" fmla="*/ 1622516 w 12192000"/>
              <a:gd name="connsiteY105" fmla="*/ 466058 h 4939827"/>
              <a:gd name="connsiteX106" fmla="*/ 1655457 w 12192000"/>
              <a:gd name="connsiteY106" fmla="*/ 465359 h 4939827"/>
              <a:gd name="connsiteX107" fmla="*/ 1717454 w 12192000"/>
              <a:gd name="connsiteY107" fmla="*/ 417203 h 4939827"/>
              <a:gd name="connsiteX108" fmla="*/ 1913794 w 12192000"/>
              <a:gd name="connsiteY108" fmla="*/ 365255 h 4939827"/>
              <a:gd name="connsiteX109" fmla="*/ 2129762 w 12192000"/>
              <a:gd name="connsiteY109" fmla="*/ 367832 h 4939827"/>
              <a:gd name="connsiteX110" fmla="*/ 2376970 w 12192000"/>
              <a:gd name="connsiteY110" fmla="*/ 350129 h 4939827"/>
              <a:gd name="connsiteX111" fmla="*/ 2480155 w 12192000"/>
              <a:gd name="connsiteY111" fmla="*/ 359227 h 4939827"/>
              <a:gd name="connsiteX112" fmla="*/ 2586782 w 12192000"/>
              <a:gd name="connsiteY112" fmla="*/ 339352 h 4939827"/>
              <a:gd name="connsiteX113" fmla="*/ 2654496 w 12192000"/>
              <a:gd name="connsiteY113" fmla="*/ 315431 h 4939827"/>
              <a:gd name="connsiteX114" fmla="*/ 2788947 w 12192000"/>
              <a:gd name="connsiteY114" fmla="*/ 250375 h 4939827"/>
              <a:gd name="connsiteX115" fmla="*/ 2885389 w 12192000"/>
              <a:gd name="connsiteY115" fmla="*/ 255259 h 4939827"/>
              <a:gd name="connsiteX116" fmla="*/ 3045916 w 12192000"/>
              <a:gd name="connsiteY116" fmla="*/ 261030 h 4939827"/>
              <a:gd name="connsiteX117" fmla="*/ 3074187 w 12192000"/>
              <a:gd name="connsiteY117" fmla="*/ 243226 h 4939827"/>
              <a:gd name="connsiteX118" fmla="*/ 3103677 w 12192000"/>
              <a:gd name="connsiteY118" fmla="*/ 209527 h 4939827"/>
              <a:gd name="connsiteX119" fmla="*/ 3126759 w 12192000"/>
              <a:gd name="connsiteY119" fmla="*/ 211226 h 4939827"/>
              <a:gd name="connsiteX120" fmla="*/ 3164020 w 12192000"/>
              <a:gd name="connsiteY120" fmla="*/ 212779 h 4939827"/>
              <a:gd name="connsiteX121" fmla="*/ 3285019 w 12192000"/>
              <a:gd name="connsiteY121" fmla="*/ 220535 h 4939827"/>
              <a:gd name="connsiteX122" fmla="*/ 3365154 w 12192000"/>
              <a:gd name="connsiteY122" fmla="*/ 226416 h 4939827"/>
              <a:gd name="connsiteX123" fmla="*/ 3367507 w 12192000"/>
              <a:gd name="connsiteY123" fmla="*/ 225416 h 4939827"/>
              <a:gd name="connsiteX124" fmla="*/ 3387567 w 12192000"/>
              <a:gd name="connsiteY124" fmla="*/ 227103 h 4939827"/>
              <a:gd name="connsiteX125" fmla="*/ 3424753 w 12192000"/>
              <a:gd name="connsiteY125" fmla="*/ 244380 h 4939827"/>
              <a:gd name="connsiteX126" fmla="*/ 3498001 w 12192000"/>
              <a:gd name="connsiteY126" fmla="*/ 231941 h 4939827"/>
              <a:gd name="connsiteX127" fmla="*/ 3561557 w 12192000"/>
              <a:gd name="connsiteY127" fmla="*/ 228095 h 4939827"/>
              <a:gd name="connsiteX128" fmla="*/ 3611920 w 12192000"/>
              <a:gd name="connsiteY128" fmla="*/ 218094 h 4939827"/>
              <a:gd name="connsiteX129" fmla="*/ 3620528 w 12192000"/>
              <a:gd name="connsiteY129" fmla="*/ 218788 h 4939827"/>
              <a:gd name="connsiteX130" fmla="*/ 3620766 w 12192000"/>
              <a:gd name="connsiteY130" fmla="*/ 218511 h 4939827"/>
              <a:gd name="connsiteX131" fmla="*/ 3629977 w 12192000"/>
              <a:gd name="connsiteY131" fmla="*/ 218664 h 4939827"/>
              <a:gd name="connsiteX132" fmla="*/ 3636217 w 12192000"/>
              <a:gd name="connsiteY132" fmla="*/ 220048 h 4939827"/>
              <a:gd name="connsiteX133" fmla="*/ 3709484 w 12192000"/>
              <a:gd name="connsiteY133" fmla="*/ 186927 h 4939827"/>
              <a:gd name="connsiteX134" fmla="*/ 3761342 w 12192000"/>
              <a:gd name="connsiteY134" fmla="*/ 177474 h 4939827"/>
              <a:gd name="connsiteX135" fmla="*/ 3799748 w 12192000"/>
              <a:gd name="connsiteY135" fmla="*/ 167154 h 4939827"/>
              <a:gd name="connsiteX136" fmla="*/ 3812225 w 12192000"/>
              <a:gd name="connsiteY136" fmla="*/ 189020 h 4939827"/>
              <a:gd name="connsiteX137" fmla="*/ 3864537 w 12192000"/>
              <a:gd name="connsiteY137" fmla="*/ 200742 h 4939827"/>
              <a:gd name="connsiteX138" fmla="*/ 4028476 w 12192000"/>
              <a:gd name="connsiteY138" fmla="*/ 223679 h 4939827"/>
              <a:gd name="connsiteX139" fmla="*/ 4191582 w 12192000"/>
              <a:gd name="connsiteY139" fmla="*/ 238952 h 4939827"/>
              <a:gd name="connsiteX140" fmla="*/ 4251024 w 12192000"/>
              <a:gd name="connsiteY140" fmla="*/ 240874 h 4939827"/>
              <a:gd name="connsiteX141" fmla="*/ 4355275 w 12192000"/>
              <a:gd name="connsiteY141" fmla="*/ 260205 h 4939827"/>
              <a:gd name="connsiteX142" fmla="*/ 4423807 w 12192000"/>
              <a:gd name="connsiteY142" fmla="*/ 270366 h 4939827"/>
              <a:gd name="connsiteX143" fmla="*/ 4558432 w 12192000"/>
              <a:gd name="connsiteY143" fmla="*/ 269194 h 4939827"/>
              <a:gd name="connsiteX144" fmla="*/ 4635061 w 12192000"/>
              <a:gd name="connsiteY144" fmla="*/ 280682 h 4939827"/>
              <a:gd name="connsiteX145" fmla="*/ 4807427 w 12192000"/>
              <a:gd name="connsiteY145" fmla="*/ 276835 h 4939827"/>
              <a:gd name="connsiteX146" fmla="*/ 5028933 w 12192000"/>
              <a:gd name="connsiteY146" fmla="*/ 183887 h 4939827"/>
              <a:gd name="connsiteX147" fmla="*/ 5093642 w 12192000"/>
              <a:gd name="connsiteY147" fmla="*/ 177214 h 4939827"/>
              <a:gd name="connsiteX148" fmla="*/ 5102642 w 12192000"/>
              <a:gd name="connsiteY148" fmla="*/ 186816 h 4939827"/>
              <a:gd name="connsiteX149" fmla="*/ 5193590 w 12192000"/>
              <a:gd name="connsiteY149" fmla="*/ 136361 h 4939827"/>
              <a:gd name="connsiteX150" fmla="*/ 5323922 w 12192000"/>
              <a:gd name="connsiteY150" fmla="*/ 146332 h 4939827"/>
              <a:gd name="connsiteX151" fmla="*/ 5421860 w 12192000"/>
              <a:gd name="connsiteY151" fmla="*/ 167298 h 4939827"/>
              <a:gd name="connsiteX152" fmla="*/ 5476948 w 12192000"/>
              <a:gd name="connsiteY152" fmla="*/ 173249 h 4939827"/>
              <a:gd name="connsiteX153" fmla="*/ 5516842 w 12192000"/>
              <a:gd name="connsiteY153" fmla="*/ 184018 h 4939827"/>
              <a:gd name="connsiteX154" fmla="*/ 5619415 w 12192000"/>
              <a:gd name="connsiteY154" fmla="*/ 176781 h 4939827"/>
              <a:gd name="connsiteX155" fmla="*/ 5789867 w 12192000"/>
              <a:gd name="connsiteY155" fmla="*/ 150304 h 4939827"/>
              <a:gd name="connsiteX156" fmla="*/ 5825953 w 12192000"/>
              <a:gd name="connsiteY156" fmla="*/ 147907 h 4939827"/>
              <a:gd name="connsiteX157" fmla="*/ 5856168 w 12192000"/>
              <a:gd name="connsiteY157" fmla="*/ 158719 h 4939827"/>
              <a:gd name="connsiteX158" fmla="*/ 5862476 w 12192000"/>
              <a:gd name="connsiteY158" fmla="*/ 172447 h 4939827"/>
              <a:gd name="connsiteX159" fmla="*/ 5882195 w 12192000"/>
              <a:gd name="connsiteY159" fmla="*/ 173195 h 4939827"/>
              <a:gd name="connsiteX160" fmla="*/ 5887271 w 12192000"/>
              <a:gd name="connsiteY160" fmla="*/ 176084 h 4939827"/>
              <a:gd name="connsiteX161" fmla="*/ 5916552 w 12192000"/>
              <a:gd name="connsiteY161" fmla="*/ 189955 h 4939827"/>
              <a:gd name="connsiteX162" fmla="*/ 5983240 w 12192000"/>
              <a:gd name="connsiteY162" fmla="*/ 152755 h 4939827"/>
              <a:gd name="connsiteX163" fmla="*/ 6061852 w 12192000"/>
              <a:gd name="connsiteY163" fmla="*/ 161953 h 4939827"/>
              <a:gd name="connsiteX164" fmla="*/ 6408386 w 12192000"/>
              <a:gd name="connsiteY164" fmla="*/ 157590 h 4939827"/>
              <a:gd name="connsiteX165" fmla="*/ 6531386 w 12192000"/>
              <a:gd name="connsiteY165" fmla="*/ 156103 h 4939827"/>
              <a:gd name="connsiteX166" fmla="*/ 6721509 w 12192000"/>
              <a:gd name="connsiteY166" fmla="*/ 54829 h 4939827"/>
              <a:gd name="connsiteX167" fmla="*/ 6947884 w 12192000"/>
              <a:gd name="connsiteY167" fmla="*/ 47587 h 4939827"/>
              <a:gd name="connsiteX168" fmla="*/ 6965101 w 12192000"/>
              <a:gd name="connsiteY168" fmla="*/ 25718 h 4939827"/>
              <a:gd name="connsiteX169" fmla="*/ 6986370 w 12192000"/>
              <a:gd name="connsiteY169" fmla="*/ 12659 h 4939827"/>
              <a:gd name="connsiteX170" fmla="*/ 6989536 w 12192000"/>
              <a:gd name="connsiteY170" fmla="*/ 14528 h 4939827"/>
              <a:gd name="connsiteX171" fmla="*/ 7015933 w 12192000"/>
              <a:gd name="connsiteY171" fmla="*/ 9653 h 4939827"/>
              <a:gd name="connsiteX172" fmla="*/ 7020592 w 12192000"/>
              <a:gd name="connsiteY172" fmla="*/ 1651 h 4939827"/>
              <a:gd name="connsiteX173" fmla="*/ 7025905 w 12192000"/>
              <a:gd name="connsiteY173"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43464 w 12192000"/>
              <a:gd name="connsiteY12" fmla="*/ 68367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37675 w 12192000"/>
              <a:gd name="connsiteY17" fmla="*/ 204438 h 4939827"/>
              <a:gd name="connsiteX18" fmla="*/ 7952584 w 12192000"/>
              <a:gd name="connsiteY18" fmla="*/ 170181 h 4939827"/>
              <a:gd name="connsiteX19" fmla="*/ 8009534 w 12192000"/>
              <a:gd name="connsiteY19" fmla="*/ 176441 h 4939827"/>
              <a:gd name="connsiteX20" fmla="*/ 8058681 w 12192000"/>
              <a:gd name="connsiteY20" fmla="*/ 219431 h 4939827"/>
              <a:gd name="connsiteX21" fmla="*/ 8126175 w 12192000"/>
              <a:gd name="connsiteY21" fmla="*/ 240005 h 4939827"/>
              <a:gd name="connsiteX22" fmla="*/ 8166439 w 12192000"/>
              <a:gd name="connsiteY22" fmla="*/ 252699 h 4939827"/>
              <a:gd name="connsiteX23" fmla="*/ 8281371 w 12192000"/>
              <a:gd name="connsiteY23" fmla="*/ 256875 h 4939827"/>
              <a:gd name="connsiteX24" fmla="*/ 8381609 w 12192000"/>
              <a:gd name="connsiteY24" fmla="*/ 240618 h 4939827"/>
              <a:gd name="connsiteX25" fmla="*/ 8406759 w 12192000"/>
              <a:gd name="connsiteY25" fmla="*/ 232517 h 4939827"/>
              <a:gd name="connsiteX26" fmla="*/ 8426506 w 12192000"/>
              <a:gd name="connsiteY26" fmla="*/ 241842 h 4939827"/>
              <a:gd name="connsiteX27" fmla="*/ 8427949 w 12192000"/>
              <a:gd name="connsiteY27" fmla="*/ 240981 h 4939827"/>
              <a:gd name="connsiteX28" fmla="*/ 8441468 w 12192000"/>
              <a:gd name="connsiteY28" fmla="*/ 241157 h 4939827"/>
              <a:gd name="connsiteX29" fmla="*/ 8565757 w 12192000"/>
              <a:gd name="connsiteY29" fmla="*/ 255317 h 4939827"/>
              <a:gd name="connsiteX30" fmla="*/ 8573171 w 12192000"/>
              <a:gd name="connsiteY30" fmla="*/ 258426 h 4939827"/>
              <a:gd name="connsiteX31" fmla="*/ 8573548 w 12192000"/>
              <a:gd name="connsiteY31" fmla="*/ 258241 h 4939827"/>
              <a:gd name="connsiteX32" fmla="*/ 8581827 w 12192000"/>
              <a:gd name="connsiteY32" fmla="*/ 261028 h 4939827"/>
              <a:gd name="connsiteX33" fmla="*/ 8586687 w 12192000"/>
              <a:gd name="connsiteY33" fmla="*/ 264089 h 4939827"/>
              <a:gd name="connsiteX34" fmla="*/ 8601067 w 12192000"/>
              <a:gd name="connsiteY34" fmla="*/ 270114 h 4939827"/>
              <a:gd name="connsiteX35" fmla="*/ 8672650 w 12192000"/>
              <a:gd name="connsiteY35" fmla="*/ 254821 h 4939827"/>
              <a:gd name="connsiteX36" fmla="*/ 8785543 w 12192000"/>
              <a:gd name="connsiteY36" fmla="*/ 263406 h 4939827"/>
              <a:gd name="connsiteX37" fmla="*/ 8830588 w 12192000"/>
              <a:gd name="connsiteY37" fmla="*/ 265483 h 4939827"/>
              <a:gd name="connsiteX38" fmla="*/ 8905142 w 12192000"/>
              <a:gd name="connsiteY38" fmla="*/ 264958 h 4939827"/>
              <a:gd name="connsiteX39" fmla="*/ 8968582 w 12192000"/>
              <a:gd name="connsiteY39" fmla="*/ 262728 h 4939827"/>
              <a:gd name="connsiteX40" fmla="*/ 8972994 w 12192000"/>
              <a:gd name="connsiteY40" fmla="*/ 263284 h 4939827"/>
              <a:gd name="connsiteX41" fmla="*/ 9004605 w 12192000"/>
              <a:gd name="connsiteY41" fmla="*/ 258041 h 4939827"/>
              <a:gd name="connsiteX42" fmla="*/ 9016165 w 12192000"/>
              <a:gd name="connsiteY42" fmla="*/ 261258 h 4939827"/>
              <a:gd name="connsiteX43" fmla="*/ 9043297 w 12192000"/>
              <a:gd name="connsiteY43" fmla="*/ 281547 h 4939827"/>
              <a:gd name="connsiteX44" fmla="*/ 9048315 w 12192000"/>
              <a:gd name="connsiteY44" fmla="*/ 279264 h 4939827"/>
              <a:gd name="connsiteX45" fmla="*/ 9054706 w 12192000"/>
              <a:gd name="connsiteY45" fmla="*/ 278538 h 4939827"/>
              <a:gd name="connsiteX46" fmla="*/ 9070919 w 12192000"/>
              <a:gd name="connsiteY46" fmla="*/ 281810 h 4939827"/>
              <a:gd name="connsiteX47" fmla="*/ 9076813 w 12192000"/>
              <a:gd name="connsiteY47" fmla="*/ 283909 h 4939827"/>
              <a:gd name="connsiteX48" fmla="*/ 9085871 w 12192000"/>
              <a:gd name="connsiteY48" fmla="*/ 285133 h 4939827"/>
              <a:gd name="connsiteX49" fmla="*/ 9086159 w 12192000"/>
              <a:gd name="connsiteY49" fmla="*/ 284887 h 4939827"/>
              <a:gd name="connsiteX50" fmla="*/ 9134606 w 12192000"/>
              <a:gd name="connsiteY50" fmla="*/ 288168 h 4939827"/>
              <a:gd name="connsiteX51" fmla="*/ 9195590 w 12192000"/>
              <a:gd name="connsiteY51" fmla="*/ 279568 h 4939827"/>
              <a:gd name="connsiteX52" fmla="*/ 9219336 w 12192000"/>
              <a:gd name="connsiteY52" fmla="*/ 278133 h 4939827"/>
              <a:gd name="connsiteX53" fmla="*/ 9232362 w 12192000"/>
              <a:gd name="connsiteY53" fmla="*/ 275894 h 4939827"/>
              <a:gd name="connsiteX54" fmla="*/ 9233396 w 12192000"/>
              <a:gd name="connsiteY54" fmla="*/ 274803 h 4939827"/>
              <a:gd name="connsiteX55" fmla="*/ 9256213 w 12192000"/>
              <a:gd name="connsiteY55" fmla="*/ 281576 h 4939827"/>
              <a:gd name="connsiteX56" fmla="*/ 9262377 w 12192000"/>
              <a:gd name="connsiteY56" fmla="*/ 286635 h 4939827"/>
              <a:gd name="connsiteX57" fmla="*/ 9287089 w 12192000"/>
              <a:gd name="connsiteY57" fmla="*/ 303891 h 4939827"/>
              <a:gd name="connsiteX58" fmla="*/ 9371484 w 12192000"/>
              <a:gd name="connsiteY58" fmla="*/ 329634 h 4939827"/>
              <a:gd name="connsiteX59" fmla="*/ 9404829 w 12192000"/>
              <a:gd name="connsiteY59" fmla="*/ 339038 h 4939827"/>
              <a:gd name="connsiteX60" fmla="*/ 9427021 w 12192000"/>
              <a:gd name="connsiteY60" fmla="*/ 358784 h 4939827"/>
              <a:gd name="connsiteX61" fmla="*/ 9670844 w 12192000"/>
              <a:gd name="connsiteY61" fmla="*/ 405128 h 4939827"/>
              <a:gd name="connsiteX62" fmla="*/ 9816083 w 12192000"/>
              <a:gd name="connsiteY62" fmla="*/ 416573 h 4939827"/>
              <a:gd name="connsiteX63" fmla="*/ 9936741 w 12192000"/>
              <a:gd name="connsiteY63" fmla="*/ 437044 h 4939827"/>
              <a:gd name="connsiteX64" fmla="*/ 10050093 w 12192000"/>
              <a:gd name="connsiteY64" fmla="*/ 443783 h 4939827"/>
              <a:gd name="connsiteX65" fmla="*/ 10130090 w 12192000"/>
              <a:gd name="connsiteY65" fmla="*/ 459520 h 4939827"/>
              <a:gd name="connsiteX66" fmla="*/ 10173456 w 12192000"/>
              <a:gd name="connsiteY66" fmla="*/ 457749 h 4939827"/>
              <a:gd name="connsiteX67" fmla="*/ 10218232 w 12192000"/>
              <a:gd name="connsiteY67" fmla="*/ 459820 h 4939827"/>
              <a:gd name="connsiteX68" fmla="*/ 10354176 w 12192000"/>
              <a:gd name="connsiteY68" fmla="*/ 471377 h 4939827"/>
              <a:gd name="connsiteX69" fmla="*/ 10430681 w 12192000"/>
              <a:gd name="connsiteY69" fmla="*/ 481226 h 4939827"/>
              <a:gd name="connsiteX70" fmla="*/ 10478169 w 12192000"/>
              <a:gd name="connsiteY70" fmla="*/ 481774 h 4939827"/>
              <a:gd name="connsiteX71" fmla="*/ 10540907 w 12192000"/>
              <a:gd name="connsiteY71" fmla="*/ 485607 h 4939827"/>
              <a:gd name="connsiteX72" fmla="*/ 10614941 w 12192000"/>
              <a:gd name="connsiteY72" fmla="*/ 487592 h 4939827"/>
              <a:gd name="connsiteX73" fmla="*/ 10674098 w 12192000"/>
              <a:gd name="connsiteY73" fmla="*/ 521656 h 4939827"/>
              <a:gd name="connsiteX74" fmla="*/ 10874834 w 12192000"/>
              <a:gd name="connsiteY74" fmla="*/ 574867 h 4939827"/>
              <a:gd name="connsiteX75" fmla="*/ 10944981 w 12192000"/>
              <a:gd name="connsiteY75" fmla="*/ 615042 h 4939827"/>
              <a:gd name="connsiteX76" fmla="*/ 11006376 w 12192000"/>
              <a:gd name="connsiteY76" fmla="*/ 645957 h 4939827"/>
              <a:gd name="connsiteX77" fmla="*/ 11076308 w 12192000"/>
              <a:gd name="connsiteY77" fmla="*/ 675698 h 4939827"/>
              <a:gd name="connsiteX78" fmla="*/ 11148789 w 12192000"/>
              <a:gd name="connsiteY78" fmla="*/ 685041 h 4939827"/>
              <a:gd name="connsiteX79" fmla="*/ 11249129 w 12192000"/>
              <a:gd name="connsiteY79" fmla="*/ 684218 h 4939827"/>
              <a:gd name="connsiteX80" fmla="*/ 11299915 w 12192000"/>
              <a:gd name="connsiteY80" fmla="*/ 692177 h 4939827"/>
              <a:gd name="connsiteX81" fmla="*/ 11386973 w 12192000"/>
              <a:gd name="connsiteY81" fmla="*/ 708209 h 4939827"/>
              <a:gd name="connsiteX82" fmla="*/ 11500105 w 12192000"/>
              <a:gd name="connsiteY82" fmla="*/ 735014 h 4939827"/>
              <a:gd name="connsiteX83" fmla="*/ 11621735 w 12192000"/>
              <a:gd name="connsiteY83" fmla="*/ 789584 h 4939827"/>
              <a:gd name="connsiteX84" fmla="*/ 11691200 w 12192000"/>
              <a:gd name="connsiteY84" fmla="*/ 867902 h 4939827"/>
              <a:gd name="connsiteX85" fmla="*/ 11819427 w 12192000"/>
              <a:gd name="connsiteY85" fmla="*/ 911634 h 4939827"/>
              <a:gd name="connsiteX86" fmla="*/ 11969720 w 12192000"/>
              <a:gd name="connsiteY86" fmla="*/ 964737 h 4939827"/>
              <a:gd name="connsiteX87" fmla="*/ 12055766 w 12192000"/>
              <a:gd name="connsiteY87" fmla="*/ 991268 h 4939827"/>
              <a:gd name="connsiteX88" fmla="*/ 12171539 w 12192000"/>
              <a:gd name="connsiteY88" fmla="*/ 995427 h 4939827"/>
              <a:gd name="connsiteX89" fmla="*/ 12187831 w 12192000"/>
              <a:gd name="connsiteY89" fmla="*/ 996580 h 4939827"/>
              <a:gd name="connsiteX90" fmla="*/ 12192000 w 12192000"/>
              <a:gd name="connsiteY90" fmla="*/ 996726 h 4939827"/>
              <a:gd name="connsiteX91" fmla="*/ 12192000 w 12192000"/>
              <a:gd name="connsiteY91" fmla="*/ 4939827 h 4939827"/>
              <a:gd name="connsiteX92" fmla="*/ 0 w 12192000"/>
              <a:gd name="connsiteY92" fmla="*/ 4939827 h 4939827"/>
              <a:gd name="connsiteX93" fmla="*/ 0 w 12192000"/>
              <a:gd name="connsiteY93" fmla="*/ 512043 h 4939827"/>
              <a:gd name="connsiteX94" fmla="*/ 7381 w 12192000"/>
              <a:gd name="connsiteY94" fmla="*/ 512580 h 4939827"/>
              <a:gd name="connsiteX95" fmla="*/ 100029 w 12192000"/>
              <a:gd name="connsiteY95" fmla="*/ 504758 h 4939827"/>
              <a:gd name="connsiteX96" fmla="*/ 155244 w 12192000"/>
              <a:gd name="connsiteY96" fmla="*/ 525130 h 4939827"/>
              <a:gd name="connsiteX97" fmla="*/ 254366 w 12192000"/>
              <a:gd name="connsiteY97" fmla="*/ 534449 h 4939827"/>
              <a:gd name="connsiteX98" fmla="*/ 447292 w 12192000"/>
              <a:gd name="connsiteY98" fmla="*/ 542725 h 4939827"/>
              <a:gd name="connsiteX99" fmla="*/ 628105 w 12192000"/>
              <a:gd name="connsiteY99" fmla="*/ 547853 h 4939827"/>
              <a:gd name="connsiteX100" fmla="*/ 783146 w 12192000"/>
              <a:gd name="connsiteY100" fmla="*/ 591799 h 4939827"/>
              <a:gd name="connsiteX101" fmla="*/ 1043676 w 12192000"/>
              <a:gd name="connsiteY101" fmla="*/ 591887 h 4939827"/>
              <a:gd name="connsiteX102" fmla="*/ 1281816 w 12192000"/>
              <a:gd name="connsiteY102" fmla="*/ 520946 h 4939827"/>
              <a:gd name="connsiteX103" fmla="*/ 1486347 w 12192000"/>
              <a:gd name="connsiteY103" fmla="*/ 487310 h 4939827"/>
              <a:gd name="connsiteX104" fmla="*/ 1568079 w 12192000"/>
              <a:gd name="connsiteY104" fmla="*/ 462531 h 4939827"/>
              <a:gd name="connsiteX105" fmla="*/ 1622516 w 12192000"/>
              <a:gd name="connsiteY105" fmla="*/ 466058 h 4939827"/>
              <a:gd name="connsiteX106" fmla="*/ 1655457 w 12192000"/>
              <a:gd name="connsiteY106" fmla="*/ 465359 h 4939827"/>
              <a:gd name="connsiteX107" fmla="*/ 1717454 w 12192000"/>
              <a:gd name="connsiteY107" fmla="*/ 417203 h 4939827"/>
              <a:gd name="connsiteX108" fmla="*/ 1913794 w 12192000"/>
              <a:gd name="connsiteY108" fmla="*/ 365255 h 4939827"/>
              <a:gd name="connsiteX109" fmla="*/ 2129762 w 12192000"/>
              <a:gd name="connsiteY109" fmla="*/ 367832 h 4939827"/>
              <a:gd name="connsiteX110" fmla="*/ 2376970 w 12192000"/>
              <a:gd name="connsiteY110" fmla="*/ 350129 h 4939827"/>
              <a:gd name="connsiteX111" fmla="*/ 2480155 w 12192000"/>
              <a:gd name="connsiteY111" fmla="*/ 359227 h 4939827"/>
              <a:gd name="connsiteX112" fmla="*/ 2586782 w 12192000"/>
              <a:gd name="connsiteY112" fmla="*/ 339352 h 4939827"/>
              <a:gd name="connsiteX113" fmla="*/ 2654496 w 12192000"/>
              <a:gd name="connsiteY113" fmla="*/ 315431 h 4939827"/>
              <a:gd name="connsiteX114" fmla="*/ 2788947 w 12192000"/>
              <a:gd name="connsiteY114" fmla="*/ 250375 h 4939827"/>
              <a:gd name="connsiteX115" fmla="*/ 2885389 w 12192000"/>
              <a:gd name="connsiteY115" fmla="*/ 255259 h 4939827"/>
              <a:gd name="connsiteX116" fmla="*/ 3045916 w 12192000"/>
              <a:gd name="connsiteY116" fmla="*/ 261030 h 4939827"/>
              <a:gd name="connsiteX117" fmla="*/ 3074187 w 12192000"/>
              <a:gd name="connsiteY117" fmla="*/ 243226 h 4939827"/>
              <a:gd name="connsiteX118" fmla="*/ 3103677 w 12192000"/>
              <a:gd name="connsiteY118" fmla="*/ 209527 h 4939827"/>
              <a:gd name="connsiteX119" fmla="*/ 3126759 w 12192000"/>
              <a:gd name="connsiteY119" fmla="*/ 211226 h 4939827"/>
              <a:gd name="connsiteX120" fmla="*/ 3164020 w 12192000"/>
              <a:gd name="connsiteY120" fmla="*/ 212779 h 4939827"/>
              <a:gd name="connsiteX121" fmla="*/ 3285019 w 12192000"/>
              <a:gd name="connsiteY121" fmla="*/ 220535 h 4939827"/>
              <a:gd name="connsiteX122" fmla="*/ 3365154 w 12192000"/>
              <a:gd name="connsiteY122" fmla="*/ 226416 h 4939827"/>
              <a:gd name="connsiteX123" fmla="*/ 3367507 w 12192000"/>
              <a:gd name="connsiteY123" fmla="*/ 225416 h 4939827"/>
              <a:gd name="connsiteX124" fmla="*/ 3387567 w 12192000"/>
              <a:gd name="connsiteY124" fmla="*/ 227103 h 4939827"/>
              <a:gd name="connsiteX125" fmla="*/ 3424753 w 12192000"/>
              <a:gd name="connsiteY125" fmla="*/ 244380 h 4939827"/>
              <a:gd name="connsiteX126" fmla="*/ 3498001 w 12192000"/>
              <a:gd name="connsiteY126" fmla="*/ 231941 h 4939827"/>
              <a:gd name="connsiteX127" fmla="*/ 3561557 w 12192000"/>
              <a:gd name="connsiteY127" fmla="*/ 228095 h 4939827"/>
              <a:gd name="connsiteX128" fmla="*/ 3611920 w 12192000"/>
              <a:gd name="connsiteY128" fmla="*/ 218094 h 4939827"/>
              <a:gd name="connsiteX129" fmla="*/ 3620528 w 12192000"/>
              <a:gd name="connsiteY129" fmla="*/ 218788 h 4939827"/>
              <a:gd name="connsiteX130" fmla="*/ 3620766 w 12192000"/>
              <a:gd name="connsiteY130" fmla="*/ 218511 h 4939827"/>
              <a:gd name="connsiteX131" fmla="*/ 3629977 w 12192000"/>
              <a:gd name="connsiteY131" fmla="*/ 218664 h 4939827"/>
              <a:gd name="connsiteX132" fmla="*/ 3636217 w 12192000"/>
              <a:gd name="connsiteY132" fmla="*/ 220048 h 4939827"/>
              <a:gd name="connsiteX133" fmla="*/ 3709484 w 12192000"/>
              <a:gd name="connsiteY133" fmla="*/ 186927 h 4939827"/>
              <a:gd name="connsiteX134" fmla="*/ 3761342 w 12192000"/>
              <a:gd name="connsiteY134" fmla="*/ 177474 h 4939827"/>
              <a:gd name="connsiteX135" fmla="*/ 3799748 w 12192000"/>
              <a:gd name="connsiteY135" fmla="*/ 167154 h 4939827"/>
              <a:gd name="connsiteX136" fmla="*/ 3812225 w 12192000"/>
              <a:gd name="connsiteY136" fmla="*/ 189020 h 4939827"/>
              <a:gd name="connsiteX137" fmla="*/ 3864537 w 12192000"/>
              <a:gd name="connsiteY137" fmla="*/ 200742 h 4939827"/>
              <a:gd name="connsiteX138" fmla="*/ 4028476 w 12192000"/>
              <a:gd name="connsiteY138" fmla="*/ 223679 h 4939827"/>
              <a:gd name="connsiteX139" fmla="*/ 4191582 w 12192000"/>
              <a:gd name="connsiteY139" fmla="*/ 238952 h 4939827"/>
              <a:gd name="connsiteX140" fmla="*/ 4251024 w 12192000"/>
              <a:gd name="connsiteY140" fmla="*/ 240874 h 4939827"/>
              <a:gd name="connsiteX141" fmla="*/ 4355275 w 12192000"/>
              <a:gd name="connsiteY141" fmla="*/ 260205 h 4939827"/>
              <a:gd name="connsiteX142" fmla="*/ 4423807 w 12192000"/>
              <a:gd name="connsiteY142" fmla="*/ 270366 h 4939827"/>
              <a:gd name="connsiteX143" fmla="*/ 4558432 w 12192000"/>
              <a:gd name="connsiteY143" fmla="*/ 269194 h 4939827"/>
              <a:gd name="connsiteX144" fmla="*/ 4635061 w 12192000"/>
              <a:gd name="connsiteY144" fmla="*/ 280682 h 4939827"/>
              <a:gd name="connsiteX145" fmla="*/ 4807427 w 12192000"/>
              <a:gd name="connsiteY145" fmla="*/ 276835 h 4939827"/>
              <a:gd name="connsiteX146" fmla="*/ 5028933 w 12192000"/>
              <a:gd name="connsiteY146" fmla="*/ 183887 h 4939827"/>
              <a:gd name="connsiteX147" fmla="*/ 5093642 w 12192000"/>
              <a:gd name="connsiteY147" fmla="*/ 177214 h 4939827"/>
              <a:gd name="connsiteX148" fmla="*/ 5102642 w 12192000"/>
              <a:gd name="connsiteY148" fmla="*/ 186816 h 4939827"/>
              <a:gd name="connsiteX149" fmla="*/ 5193590 w 12192000"/>
              <a:gd name="connsiteY149" fmla="*/ 136361 h 4939827"/>
              <a:gd name="connsiteX150" fmla="*/ 5323922 w 12192000"/>
              <a:gd name="connsiteY150" fmla="*/ 146332 h 4939827"/>
              <a:gd name="connsiteX151" fmla="*/ 5421860 w 12192000"/>
              <a:gd name="connsiteY151" fmla="*/ 167298 h 4939827"/>
              <a:gd name="connsiteX152" fmla="*/ 5476948 w 12192000"/>
              <a:gd name="connsiteY152" fmla="*/ 173249 h 4939827"/>
              <a:gd name="connsiteX153" fmla="*/ 5516842 w 12192000"/>
              <a:gd name="connsiteY153" fmla="*/ 184018 h 4939827"/>
              <a:gd name="connsiteX154" fmla="*/ 5619415 w 12192000"/>
              <a:gd name="connsiteY154" fmla="*/ 176781 h 4939827"/>
              <a:gd name="connsiteX155" fmla="*/ 5789867 w 12192000"/>
              <a:gd name="connsiteY155" fmla="*/ 150304 h 4939827"/>
              <a:gd name="connsiteX156" fmla="*/ 5825953 w 12192000"/>
              <a:gd name="connsiteY156" fmla="*/ 147907 h 4939827"/>
              <a:gd name="connsiteX157" fmla="*/ 5856168 w 12192000"/>
              <a:gd name="connsiteY157" fmla="*/ 158719 h 4939827"/>
              <a:gd name="connsiteX158" fmla="*/ 5862476 w 12192000"/>
              <a:gd name="connsiteY158" fmla="*/ 172447 h 4939827"/>
              <a:gd name="connsiteX159" fmla="*/ 5882195 w 12192000"/>
              <a:gd name="connsiteY159" fmla="*/ 173195 h 4939827"/>
              <a:gd name="connsiteX160" fmla="*/ 5887271 w 12192000"/>
              <a:gd name="connsiteY160" fmla="*/ 176084 h 4939827"/>
              <a:gd name="connsiteX161" fmla="*/ 5916552 w 12192000"/>
              <a:gd name="connsiteY161" fmla="*/ 189955 h 4939827"/>
              <a:gd name="connsiteX162" fmla="*/ 5983240 w 12192000"/>
              <a:gd name="connsiteY162" fmla="*/ 152755 h 4939827"/>
              <a:gd name="connsiteX163" fmla="*/ 6061852 w 12192000"/>
              <a:gd name="connsiteY163" fmla="*/ 161953 h 4939827"/>
              <a:gd name="connsiteX164" fmla="*/ 6531386 w 12192000"/>
              <a:gd name="connsiteY164" fmla="*/ 156103 h 4939827"/>
              <a:gd name="connsiteX165" fmla="*/ 6721509 w 12192000"/>
              <a:gd name="connsiteY165" fmla="*/ 54829 h 4939827"/>
              <a:gd name="connsiteX166" fmla="*/ 6947884 w 12192000"/>
              <a:gd name="connsiteY166" fmla="*/ 47587 h 4939827"/>
              <a:gd name="connsiteX167" fmla="*/ 6965101 w 12192000"/>
              <a:gd name="connsiteY167" fmla="*/ 25718 h 4939827"/>
              <a:gd name="connsiteX168" fmla="*/ 6986370 w 12192000"/>
              <a:gd name="connsiteY168" fmla="*/ 12659 h 4939827"/>
              <a:gd name="connsiteX169" fmla="*/ 6989536 w 12192000"/>
              <a:gd name="connsiteY169" fmla="*/ 14528 h 4939827"/>
              <a:gd name="connsiteX170" fmla="*/ 7015933 w 12192000"/>
              <a:gd name="connsiteY170" fmla="*/ 9653 h 4939827"/>
              <a:gd name="connsiteX171" fmla="*/ 7020592 w 12192000"/>
              <a:gd name="connsiteY171" fmla="*/ 1651 h 4939827"/>
              <a:gd name="connsiteX172" fmla="*/ 7025905 w 12192000"/>
              <a:gd name="connsiteY172"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43464 w 12192000"/>
              <a:gd name="connsiteY12" fmla="*/ 68367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37675 w 12192000"/>
              <a:gd name="connsiteY17" fmla="*/ 204438 h 4939827"/>
              <a:gd name="connsiteX18" fmla="*/ 7952584 w 12192000"/>
              <a:gd name="connsiteY18" fmla="*/ 170181 h 4939827"/>
              <a:gd name="connsiteX19" fmla="*/ 8009534 w 12192000"/>
              <a:gd name="connsiteY19" fmla="*/ 176441 h 4939827"/>
              <a:gd name="connsiteX20" fmla="*/ 8058681 w 12192000"/>
              <a:gd name="connsiteY20" fmla="*/ 219431 h 4939827"/>
              <a:gd name="connsiteX21" fmla="*/ 8126175 w 12192000"/>
              <a:gd name="connsiteY21" fmla="*/ 240005 h 4939827"/>
              <a:gd name="connsiteX22" fmla="*/ 8166439 w 12192000"/>
              <a:gd name="connsiteY22" fmla="*/ 252699 h 4939827"/>
              <a:gd name="connsiteX23" fmla="*/ 8281371 w 12192000"/>
              <a:gd name="connsiteY23" fmla="*/ 256875 h 4939827"/>
              <a:gd name="connsiteX24" fmla="*/ 8381609 w 12192000"/>
              <a:gd name="connsiteY24" fmla="*/ 240618 h 4939827"/>
              <a:gd name="connsiteX25" fmla="*/ 8406759 w 12192000"/>
              <a:gd name="connsiteY25" fmla="*/ 232517 h 4939827"/>
              <a:gd name="connsiteX26" fmla="*/ 8426506 w 12192000"/>
              <a:gd name="connsiteY26" fmla="*/ 241842 h 4939827"/>
              <a:gd name="connsiteX27" fmla="*/ 8427949 w 12192000"/>
              <a:gd name="connsiteY27" fmla="*/ 240981 h 4939827"/>
              <a:gd name="connsiteX28" fmla="*/ 8441468 w 12192000"/>
              <a:gd name="connsiteY28" fmla="*/ 241157 h 4939827"/>
              <a:gd name="connsiteX29" fmla="*/ 8565757 w 12192000"/>
              <a:gd name="connsiteY29" fmla="*/ 255317 h 4939827"/>
              <a:gd name="connsiteX30" fmla="*/ 8573171 w 12192000"/>
              <a:gd name="connsiteY30" fmla="*/ 258426 h 4939827"/>
              <a:gd name="connsiteX31" fmla="*/ 8573548 w 12192000"/>
              <a:gd name="connsiteY31" fmla="*/ 258241 h 4939827"/>
              <a:gd name="connsiteX32" fmla="*/ 8581827 w 12192000"/>
              <a:gd name="connsiteY32" fmla="*/ 261028 h 4939827"/>
              <a:gd name="connsiteX33" fmla="*/ 8586687 w 12192000"/>
              <a:gd name="connsiteY33" fmla="*/ 264089 h 4939827"/>
              <a:gd name="connsiteX34" fmla="*/ 8601067 w 12192000"/>
              <a:gd name="connsiteY34" fmla="*/ 270114 h 4939827"/>
              <a:gd name="connsiteX35" fmla="*/ 8672650 w 12192000"/>
              <a:gd name="connsiteY35" fmla="*/ 254821 h 4939827"/>
              <a:gd name="connsiteX36" fmla="*/ 8785543 w 12192000"/>
              <a:gd name="connsiteY36" fmla="*/ 263406 h 4939827"/>
              <a:gd name="connsiteX37" fmla="*/ 8830588 w 12192000"/>
              <a:gd name="connsiteY37" fmla="*/ 265483 h 4939827"/>
              <a:gd name="connsiteX38" fmla="*/ 8905142 w 12192000"/>
              <a:gd name="connsiteY38" fmla="*/ 264958 h 4939827"/>
              <a:gd name="connsiteX39" fmla="*/ 8968582 w 12192000"/>
              <a:gd name="connsiteY39" fmla="*/ 262728 h 4939827"/>
              <a:gd name="connsiteX40" fmla="*/ 8972994 w 12192000"/>
              <a:gd name="connsiteY40" fmla="*/ 263284 h 4939827"/>
              <a:gd name="connsiteX41" fmla="*/ 9004605 w 12192000"/>
              <a:gd name="connsiteY41" fmla="*/ 258041 h 4939827"/>
              <a:gd name="connsiteX42" fmla="*/ 9016165 w 12192000"/>
              <a:gd name="connsiteY42" fmla="*/ 261258 h 4939827"/>
              <a:gd name="connsiteX43" fmla="*/ 9043297 w 12192000"/>
              <a:gd name="connsiteY43" fmla="*/ 281547 h 4939827"/>
              <a:gd name="connsiteX44" fmla="*/ 9048315 w 12192000"/>
              <a:gd name="connsiteY44" fmla="*/ 279264 h 4939827"/>
              <a:gd name="connsiteX45" fmla="*/ 9054706 w 12192000"/>
              <a:gd name="connsiteY45" fmla="*/ 278538 h 4939827"/>
              <a:gd name="connsiteX46" fmla="*/ 9070919 w 12192000"/>
              <a:gd name="connsiteY46" fmla="*/ 281810 h 4939827"/>
              <a:gd name="connsiteX47" fmla="*/ 9076813 w 12192000"/>
              <a:gd name="connsiteY47" fmla="*/ 283909 h 4939827"/>
              <a:gd name="connsiteX48" fmla="*/ 9085871 w 12192000"/>
              <a:gd name="connsiteY48" fmla="*/ 285133 h 4939827"/>
              <a:gd name="connsiteX49" fmla="*/ 9086159 w 12192000"/>
              <a:gd name="connsiteY49" fmla="*/ 284887 h 4939827"/>
              <a:gd name="connsiteX50" fmla="*/ 9134606 w 12192000"/>
              <a:gd name="connsiteY50" fmla="*/ 288168 h 4939827"/>
              <a:gd name="connsiteX51" fmla="*/ 9195590 w 12192000"/>
              <a:gd name="connsiteY51" fmla="*/ 279568 h 4939827"/>
              <a:gd name="connsiteX52" fmla="*/ 9219336 w 12192000"/>
              <a:gd name="connsiteY52" fmla="*/ 278133 h 4939827"/>
              <a:gd name="connsiteX53" fmla="*/ 9232362 w 12192000"/>
              <a:gd name="connsiteY53" fmla="*/ 275894 h 4939827"/>
              <a:gd name="connsiteX54" fmla="*/ 9233396 w 12192000"/>
              <a:gd name="connsiteY54" fmla="*/ 274803 h 4939827"/>
              <a:gd name="connsiteX55" fmla="*/ 9256213 w 12192000"/>
              <a:gd name="connsiteY55" fmla="*/ 281576 h 4939827"/>
              <a:gd name="connsiteX56" fmla="*/ 9262377 w 12192000"/>
              <a:gd name="connsiteY56" fmla="*/ 286635 h 4939827"/>
              <a:gd name="connsiteX57" fmla="*/ 9287089 w 12192000"/>
              <a:gd name="connsiteY57" fmla="*/ 303891 h 4939827"/>
              <a:gd name="connsiteX58" fmla="*/ 9371484 w 12192000"/>
              <a:gd name="connsiteY58" fmla="*/ 329634 h 4939827"/>
              <a:gd name="connsiteX59" fmla="*/ 9404829 w 12192000"/>
              <a:gd name="connsiteY59" fmla="*/ 339038 h 4939827"/>
              <a:gd name="connsiteX60" fmla="*/ 9427021 w 12192000"/>
              <a:gd name="connsiteY60" fmla="*/ 358784 h 4939827"/>
              <a:gd name="connsiteX61" fmla="*/ 9670844 w 12192000"/>
              <a:gd name="connsiteY61" fmla="*/ 405128 h 4939827"/>
              <a:gd name="connsiteX62" fmla="*/ 9816083 w 12192000"/>
              <a:gd name="connsiteY62" fmla="*/ 416573 h 4939827"/>
              <a:gd name="connsiteX63" fmla="*/ 9936741 w 12192000"/>
              <a:gd name="connsiteY63" fmla="*/ 437044 h 4939827"/>
              <a:gd name="connsiteX64" fmla="*/ 10050093 w 12192000"/>
              <a:gd name="connsiteY64" fmla="*/ 443783 h 4939827"/>
              <a:gd name="connsiteX65" fmla="*/ 10130090 w 12192000"/>
              <a:gd name="connsiteY65" fmla="*/ 459520 h 4939827"/>
              <a:gd name="connsiteX66" fmla="*/ 10173456 w 12192000"/>
              <a:gd name="connsiteY66" fmla="*/ 457749 h 4939827"/>
              <a:gd name="connsiteX67" fmla="*/ 10218232 w 12192000"/>
              <a:gd name="connsiteY67" fmla="*/ 459820 h 4939827"/>
              <a:gd name="connsiteX68" fmla="*/ 10354176 w 12192000"/>
              <a:gd name="connsiteY68" fmla="*/ 471377 h 4939827"/>
              <a:gd name="connsiteX69" fmla="*/ 10430681 w 12192000"/>
              <a:gd name="connsiteY69" fmla="*/ 481226 h 4939827"/>
              <a:gd name="connsiteX70" fmla="*/ 10478169 w 12192000"/>
              <a:gd name="connsiteY70" fmla="*/ 481774 h 4939827"/>
              <a:gd name="connsiteX71" fmla="*/ 10540907 w 12192000"/>
              <a:gd name="connsiteY71" fmla="*/ 485607 h 4939827"/>
              <a:gd name="connsiteX72" fmla="*/ 10614941 w 12192000"/>
              <a:gd name="connsiteY72" fmla="*/ 487592 h 4939827"/>
              <a:gd name="connsiteX73" fmla="*/ 10674098 w 12192000"/>
              <a:gd name="connsiteY73" fmla="*/ 521656 h 4939827"/>
              <a:gd name="connsiteX74" fmla="*/ 10874834 w 12192000"/>
              <a:gd name="connsiteY74" fmla="*/ 574867 h 4939827"/>
              <a:gd name="connsiteX75" fmla="*/ 10944981 w 12192000"/>
              <a:gd name="connsiteY75" fmla="*/ 615042 h 4939827"/>
              <a:gd name="connsiteX76" fmla="*/ 11006376 w 12192000"/>
              <a:gd name="connsiteY76" fmla="*/ 645957 h 4939827"/>
              <a:gd name="connsiteX77" fmla="*/ 11076308 w 12192000"/>
              <a:gd name="connsiteY77" fmla="*/ 675698 h 4939827"/>
              <a:gd name="connsiteX78" fmla="*/ 11148789 w 12192000"/>
              <a:gd name="connsiteY78" fmla="*/ 685041 h 4939827"/>
              <a:gd name="connsiteX79" fmla="*/ 11249129 w 12192000"/>
              <a:gd name="connsiteY79" fmla="*/ 684218 h 4939827"/>
              <a:gd name="connsiteX80" fmla="*/ 11299915 w 12192000"/>
              <a:gd name="connsiteY80" fmla="*/ 692177 h 4939827"/>
              <a:gd name="connsiteX81" fmla="*/ 11386973 w 12192000"/>
              <a:gd name="connsiteY81" fmla="*/ 708209 h 4939827"/>
              <a:gd name="connsiteX82" fmla="*/ 11500105 w 12192000"/>
              <a:gd name="connsiteY82" fmla="*/ 735014 h 4939827"/>
              <a:gd name="connsiteX83" fmla="*/ 11621735 w 12192000"/>
              <a:gd name="connsiteY83" fmla="*/ 789584 h 4939827"/>
              <a:gd name="connsiteX84" fmla="*/ 11691200 w 12192000"/>
              <a:gd name="connsiteY84" fmla="*/ 867902 h 4939827"/>
              <a:gd name="connsiteX85" fmla="*/ 11819427 w 12192000"/>
              <a:gd name="connsiteY85" fmla="*/ 911634 h 4939827"/>
              <a:gd name="connsiteX86" fmla="*/ 11969720 w 12192000"/>
              <a:gd name="connsiteY86" fmla="*/ 964737 h 4939827"/>
              <a:gd name="connsiteX87" fmla="*/ 12055766 w 12192000"/>
              <a:gd name="connsiteY87" fmla="*/ 991268 h 4939827"/>
              <a:gd name="connsiteX88" fmla="*/ 12171539 w 12192000"/>
              <a:gd name="connsiteY88" fmla="*/ 995427 h 4939827"/>
              <a:gd name="connsiteX89" fmla="*/ 12187831 w 12192000"/>
              <a:gd name="connsiteY89" fmla="*/ 996580 h 4939827"/>
              <a:gd name="connsiteX90" fmla="*/ 12192000 w 12192000"/>
              <a:gd name="connsiteY90" fmla="*/ 996726 h 4939827"/>
              <a:gd name="connsiteX91" fmla="*/ 12192000 w 12192000"/>
              <a:gd name="connsiteY91" fmla="*/ 4939827 h 4939827"/>
              <a:gd name="connsiteX92" fmla="*/ 0 w 12192000"/>
              <a:gd name="connsiteY92" fmla="*/ 4939827 h 4939827"/>
              <a:gd name="connsiteX93" fmla="*/ 0 w 12192000"/>
              <a:gd name="connsiteY93" fmla="*/ 512043 h 4939827"/>
              <a:gd name="connsiteX94" fmla="*/ 7381 w 12192000"/>
              <a:gd name="connsiteY94" fmla="*/ 512580 h 4939827"/>
              <a:gd name="connsiteX95" fmla="*/ 100029 w 12192000"/>
              <a:gd name="connsiteY95" fmla="*/ 504758 h 4939827"/>
              <a:gd name="connsiteX96" fmla="*/ 155244 w 12192000"/>
              <a:gd name="connsiteY96" fmla="*/ 525130 h 4939827"/>
              <a:gd name="connsiteX97" fmla="*/ 254366 w 12192000"/>
              <a:gd name="connsiteY97" fmla="*/ 534449 h 4939827"/>
              <a:gd name="connsiteX98" fmla="*/ 447292 w 12192000"/>
              <a:gd name="connsiteY98" fmla="*/ 542725 h 4939827"/>
              <a:gd name="connsiteX99" fmla="*/ 628105 w 12192000"/>
              <a:gd name="connsiteY99" fmla="*/ 547853 h 4939827"/>
              <a:gd name="connsiteX100" fmla="*/ 783146 w 12192000"/>
              <a:gd name="connsiteY100" fmla="*/ 591799 h 4939827"/>
              <a:gd name="connsiteX101" fmla="*/ 1043676 w 12192000"/>
              <a:gd name="connsiteY101" fmla="*/ 591887 h 4939827"/>
              <a:gd name="connsiteX102" fmla="*/ 1281816 w 12192000"/>
              <a:gd name="connsiteY102" fmla="*/ 520946 h 4939827"/>
              <a:gd name="connsiteX103" fmla="*/ 1486347 w 12192000"/>
              <a:gd name="connsiteY103" fmla="*/ 487310 h 4939827"/>
              <a:gd name="connsiteX104" fmla="*/ 1568079 w 12192000"/>
              <a:gd name="connsiteY104" fmla="*/ 462531 h 4939827"/>
              <a:gd name="connsiteX105" fmla="*/ 1622516 w 12192000"/>
              <a:gd name="connsiteY105" fmla="*/ 466058 h 4939827"/>
              <a:gd name="connsiteX106" fmla="*/ 1655457 w 12192000"/>
              <a:gd name="connsiteY106" fmla="*/ 465359 h 4939827"/>
              <a:gd name="connsiteX107" fmla="*/ 1717454 w 12192000"/>
              <a:gd name="connsiteY107" fmla="*/ 417203 h 4939827"/>
              <a:gd name="connsiteX108" fmla="*/ 1913794 w 12192000"/>
              <a:gd name="connsiteY108" fmla="*/ 365255 h 4939827"/>
              <a:gd name="connsiteX109" fmla="*/ 2129762 w 12192000"/>
              <a:gd name="connsiteY109" fmla="*/ 367832 h 4939827"/>
              <a:gd name="connsiteX110" fmla="*/ 2376970 w 12192000"/>
              <a:gd name="connsiteY110" fmla="*/ 350129 h 4939827"/>
              <a:gd name="connsiteX111" fmla="*/ 2480155 w 12192000"/>
              <a:gd name="connsiteY111" fmla="*/ 359227 h 4939827"/>
              <a:gd name="connsiteX112" fmla="*/ 2586782 w 12192000"/>
              <a:gd name="connsiteY112" fmla="*/ 339352 h 4939827"/>
              <a:gd name="connsiteX113" fmla="*/ 2654496 w 12192000"/>
              <a:gd name="connsiteY113" fmla="*/ 315431 h 4939827"/>
              <a:gd name="connsiteX114" fmla="*/ 2788947 w 12192000"/>
              <a:gd name="connsiteY114" fmla="*/ 250375 h 4939827"/>
              <a:gd name="connsiteX115" fmla="*/ 2885389 w 12192000"/>
              <a:gd name="connsiteY115" fmla="*/ 255259 h 4939827"/>
              <a:gd name="connsiteX116" fmla="*/ 3045916 w 12192000"/>
              <a:gd name="connsiteY116" fmla="*/ 261030 h 4939827"/>
              <a:gd name="connsiteX117" fmla="*/ 3074187 w 12192000"/>
              <a:gd name="connsiteY117" fmla="*/ 243226 h 4939827"/>
              <a:gd name="connsiteX118" fmla="*/ 3103677 w 12192000"/>
              <a:gd name="connsiteY118" fmla="*/ 209527 h 4939827"/>
              <a:gd name="connsiteX119" fmla="*/ 3126759 w 12192000"/>
              <a:gd name="connsiteY119" fmla="*/ 211226 h 4939827"/>
              <a:gd name="connsiteX120" fmla="*/ 3164020 w 12192000"/>
              <a:gd name="connsiteY120" fmla="*/ 212779 h 4939827"/>
              <a:gd name="connsiteX121" fmla="*/ 3285019 w 12192000"/>
              <a:gd name="connsiteY121" fmla="*/ 220535 h 4939827"/>
              <a:gd name="connsiteX122" fmla="*/ 3365154 w 12192000"/>
              <a:gd name="connsiteY122" fmla="*/ 226416 h 4939827"/>
              <a:gd name="connsiteX123" fmla="*/ 3367507 w 12192000"/>
              <a:gd name="connsiteY123" fmla="*/ 225416 h 4939827"/>
              <a:gd name="connsiteX124" fmla="*/ 3387567 w 12192000"/>
              <a:gd name="connsiteY124" fmla="*/ 227103 h 4939827"/>
              <a:gd name="connsiteX125" fmla="*/ 3424753 w 12192000"/>
              <a:gd name="connsiteY125" fmla="*/ 244380 h 4939827"/>
              <a:gd name="connsiteX126" fmla="*/ 3498001 w 12192000"/>
              <a:gd name="connsiteY126" fmla="*/ 231941 h 4939827"/>
              <a:gd name="connsiteX127" fmla="*/ 3561557 w 12192000"/>
              <a:gd name="connsiteY127" fmla="*/ 228095 h 4939827"/>
              <a:gd name="connsiteX128" fmla="*/ 3611920 w 12192000"/>
              <a:gd name="connsiteY128" fmla="*/ 218094 h 4939827"/>
              <a:gd name="connsiteX129" fmla="*/ 3620528 w 12192000"/>
              <a:gd name="connsiteY129" fmla="*/ 218788 h 4939827"/>
              <a:gd name="connsiteX130" fmla="*/ 3620766 w 12192000"/>
              <a:gd name="connsiteY130" fmla="*/ 218511 h 4939827"/>
              <a:gd name="connsiteX131" fmla="*/ 3629977 w 12192000"/>
              <a:gd name="connsiteY131" fmla="*/ 218664 h 4939827"/>
              <a:gd name="connsiteX132" fmla="*/ 3636217 w 12192000"/>
              <a:gd name="connsiteY132" fmla="*/ 220048 h 4939827"/>
              <a:gd name="connsiteX133" fmla="*/ 3709484 w 12192000"/>
              <a:gd name="connsiteY133" fmla="*/ 186927 h 4939827"/>
              <a:gd name="connsiteX134" fmla="*/ 3761342 w 12192000"/>
              <a:gd name="connsiteY134" fmla="*/ 177474 h 4939827"/>
              <a:gd name="connsiteX135" fmla="*/ 3799748 w 12192000"/>
              <a:gd name="connsiteY135" fmla="*/ 167154 h 4939827"/>
              <a:gd name="connsiteX136" fmla="*/ 3812225 w 12192000"/>
              <a:gd name="connsiteY136" fmla="*/ 189020 h 4939827"/>
              <a:gd name="connsiteX137" fmla="*/ 3864537 w 12192000"/>
              <a:gd name="connsiteY137" fmla="*/ 200742 h 4939827"/>
              <a:gd name="connsiteX138" fmla="*/ 4028476 w 12192000"/>
              <a:gd name="connsiteY138" fmla="*/ 223679 h 4939827"/>
              <a:gd name="connsiteX139" fmla="*/ 4191582 w 12192000"/>
              <a:gd name="connsiteY139" fmla="*/ 238952 h 4939827"/>
              <a:gd name="connsiteX140" fmla="*/ 4251024 w 12192000"/>
              <a:gd name="connsiteY140" fmla="*/ 240874 h 4939827"/>
              <a:gd name="connsiteX141" fmla="*/ 4355275 w 12192000"/>
              <a:gd name="connsiteY141" fmla="*/ 260205 h 4939827"/>
              <a:gd name="connsiteX142" fmla="*/ 4423807 w 12192000"/>
              <a:gd name="connsiteY142" fmla="*/ 270366 h 4939827"/>
              <a:gd name="connsiteX143" fmla="*/ 4558432 w 12192000"/>
              <a:gd name="connsiteY143" fmla="*/ 269194 h 4939827"/>
              <a:gd name="connsiteX144" fmla="*/ 4635061 w 12192000"/>
              <a:gd name="connsiteY144" fmla="*/ 280682 h 4939827"/>
              <a:gd name="connsiteX145" fmla="*/ 4807427 w 12192000"/>
              <a:gd name="connsiteY145" fmla="*/ 276835 h 4939827"/>
              <a:gd name="connsiteX146" fmla="*/ 5028933 w 12192000"/>
              <a:gd name="connsiteY146" fmla="*/ 183887 h 4939827"/>
              <a:gd name="connsiteX147" fmla="*/ 5093642 w 12192000"/>
              <a:gd name="connsiteY147" fmla="*/ 177214 h 4939827"/>
              <a:gd name="connsiteX148" fmla="*/ 5102642 w 12192000"/>
              <a:gd name="connsiteY148" fmla="*/ 186816 h 4939827"/>
              <a:gd name="connsiteX149" fmla="*/ 5193590 w 12192000"/>
              <a:gd name="connsiteY149" fmla="*/ 136361 h 4939827"/>
              <a:gd name="connsiteX150" fmla="*/ 5323922 w 12192000"/>
              <a:gd name="connsiteY150" fmla="*/ 146332 h 4939827"/>
              <a:gd name="connsiteX151" fmla="*/ 5421860 w 12192000"/>
              <a:gd name="connsiteY151" fmla="*/ 167298 h 4939827"/>
              <a:gd name="connsiteX152" fmla="*/ 5476948 w 12192000"/>
              <a:gd name="connsiteY152" fmla="*/ 173249 h 4939827"/>
              <a:gd name="connsiteX153" fmla="*/ 5516842 w 12192000"/>
              <a:gd name="connsiteY153" fmla="*/ 184018 h 4939827"/>
              <a:gd name="connsiteX154" fmla="*/ 5619415 w 12192000"/>
              <a:gd name="connsiteY154" fmla="*/ 176781 h 4939827"/>
              <a:gd name="connsiteX155" fmla="*/ 5789867 w 12192000"/>
              <a:gd name="connsiteY155" fmla="*/ 150304 h 4939827"/>
              <a:gd name="connsiteX156" fmla="*/ 5825953 w 12192000"/>
              <a:gd name="connsiteY156" fmla="*/ 147907 h 4939827"/>
              <a:gd name="connsiteX157" fmla="*/ 5856168 w 12192000"/>
              <a:gd name="connsiteY157" fmla="*/ 158719 h 4939827"/>
              <a:gd name="connsiteX158" fmla="*/ 5862476 w 12192000"/>
              <a:gd name="connsiteY158" fmla="*/ 172447 h 4939827"/>
              <a:gd name="connsiteX159" fmla="*/ 5882195 w 12192000"/>
              <a:gd name="connsiteY159" fmla="*/ 173195 h 4939827"/>
              <a:gd name="connsiteX160" fmla="*/ 5887271 w 12192000"/>
              <a:gd name="connsiteY160" fmla="*/ 176084 h 4939827"/>
              <a:gd name="connsiteX161" fmla="*/ 5916552 w 12192000"/>
              <a:gd name="connsiteY161" fmla="*/ 189955 h 4939827"/>
              <a:gd name="connsiteX162" fmla="*/ 5983240 w 12192000"/>
              <a:gd name="connsiteY162" fmla="*/ 152755 h 4939827"/>
              <a:gd name="connsiteX163" fmla="*/ 6061852 w 12192000"/>
              <a:gd name="connsiteY163" fmla="*/ 161953 h 4939827"/>
              <a:gd name="connsiteX164" fmla="*/ 6531386 w 12192000"/>
              <a:gd name="connsiteY164" fmla="*/ 156103 h 4939827"/>
              <a:gd name="connsiteX165" fmla="*/ 6947884 w 12192000"/>
              <a:gd name="connsiteY165" fmla="*/ 47587 h 4939827"/>
              <a:gd name="connsiteX166" fmla="*/ 6965101 w 12192000"/>
              <a:gd name="connsiteY166" fmla="*/ 25718 h 4939827"/>
              <a:gd name="connsiteX167" fmla="*/ 6986370 w 12192000"/>
              <a:gd name="connsiteY167" fmla="*/ 12659 h 4939827"/>
              <a:gd name="connsiteX168" fmla="*/ 6989536 w 12192000"/>
              <a:gd name="connsiteY168" fmla="*/ 14528 h 4939827"/>
              <a:gd name="connsiteX169" fmla="*/ 7015933 w 12192000"/>
              <a:gd name="connsiteY169" fmla="*/ 9653 h 4939827"/>
              <a:gd name="connsiteX170" fmla="*/ 7020592 w 12192000"/>
              <a:gd name="connsiteY170" fmla="*/ 1651 h 4939827"/>
              <a:gd name="connsiteX171" fmla="*/ 7025905 w 12192000"/>
              <a:gd name="connsiteY171"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43464 w 12192000"/>
              <a:gd name="connsiteY12" fmla="*/ 68367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37675 w 12192000"/>
              <a:gd name="connsiteY17" fmla="*/ 204438 h 4939827"/>
              <a:gd name="connsiteX18" fmla="*/ 7952584 w 12192000"/>
              <a:gd name="connsiteY18" fmla="*/ 170181 h 4939827"/>
              <a:gd name="connsiteX19" fmla="*/ 8009534 w 12192000"/>
              <a:gd name="connsiteY19" fmla="*/ 176441 h 4939827"/>
              <a:gd name="connsiteX20" fmla="*/ 8058681 w 12192000"/>
              <a:gd name="connsiteY20" fmla="*/ 219431 h 4939827"/>
              <a:gd name="connsiteX21" fmla="*/ 8126175 w 12192000"/>
              <a:gd name="connsiteY21" fmla="*/ 240005 h 4939827"/>
              <a:gd name="connsiteX22" fmla="*/ 8166439 w 12192000"/>
              <a:gd name="connsiteY22" fmla="*/ 252699 h 4939827"/>
              <a:gd name="connsiteX23" fmla="*/ 8281371 w 12192000"/>
              <a:gd name="connsiteY23" fmla="*/ 256875 h 4939827"/>
              <a:gd name="connsiteX24" fmla="*/ 8381609 w 12192000"/>
              <a:gd name="connsiteY24" fmla="*/ 240618 h 4939827"/>
              <a:gd name="connsiteX25" fmla="*/ 8406759 w 12192000"/>
              <a:gd name="connsiteY25" fmla="*/ 232517 h 4939827"/>
              <a:gd name="connsiteX26" fmla="*/ 8426506 w 12192000"/>
              <a:gd name="connsiteY26" fmla="*/ 241842 h 4939827"/>
              <a:gd name="connsiteX27" fmla="*/ 8427949 w 12192000"/>
              <a:gd name="connsiteY27" fmla="*/ 240981 h 4939827"/>
              <a:gd name="connsiteX28" fmla="*/ 8441468 w 12192000"/>
              <a:gd name="connsiteY28" fmla="*/ 241157 h 4939827"/>
              <a:gd name="connsiteX29" fmla="*/ 8565757 w 12192000"/>
              <a:gd name="connsiteY29" fmla="*/ 255317 h 4939827"/>
              <a:gd name="connsiteX30" fmla="*/ 8573171 w 12192000"/>
              <a:gd name="connsiteY30" fmla="*/ 258426 h 4939827"/>
              <a:gd name="connsiteX31" fmla="*/ 8573548 w 12192000"/>
              <a:gd name="connsiteY31" fmla="*/ 258241 h 4939827"/>
              <a:gd name="connsiteX32" fmla="*/ 8581827 w 12192000"/>
              <a:gd name="connsiteY32" fmla="*/ 261028 h 4939827"/>
              <a:gd name="connsiteX33" fmla="*/ 8586687 w 12192000"/>
              <a:gd name="connsiteY33" fmla="*/ 264089 h 4939827"/>
              <a:gd name="connsiteX34" fmla="*/ 8601067 w 12192000"/>
              <a:gd name="connsiteY34" fmla="*/ 270114 h 4939827"/>
              <a:gd name="connsiteX35" fmla="*/ 8672650 w 12192000"/>
              <a:gd name="connsiteY35" fmla="*/ 254821 h 4939827"/>
              <a:gd name="connsiteX36" fmla="*/ 8785543 w 12192000"/>
              <a:gd name="connsiteY36" fmla="*/ 263406 h 4939827"/>
              <a:gd name="connsiteX37" fmla="*/ 8830588 w 12192000"/>
              <a:gd name="connsiteY37" fmla="*/ 265483 h 4939827"/>
              <a:gd name="connsiteX38" fmla="*/ 8905142 w 12192000"/>
              <a:gd name="connsiteY38" fmla="*/ 264958 h 4939827"/>
              <a:gd name="connsiteX39" fmla="*/ 8968582 w 12192000"/>
              <a:gd name="connsiteY39" fmla="*/ 262728 h 4939827"/>
              <a:gd name="connsiteX40" fmla="*/ 8972994 w 12192000"/>
              <a:gd name="connsiteY40" fmla="*/ 263284 h 4939827"/>
              <a:gd name="connsiteX41" fmla="*/ 9004605 w 12192000"/>
              <a:gd name="connsiteY41" fmla="*/ 258041 h 4939827"/>
              <a:gd name="connsiteX42" fmla="*/ 9016165 w 12192000"/>
              <a:gd name="connsiteY42" fmla="*/ 261258 h 4939827"/>
              <a:gd name="connsiteX43" fmla="*/ 9043297 w 12192000"/>
              <a:gd name="connsiteY43" fmla="*/ 281547 h 4939827"/>
              <a:gd name="connsiteX44" fmla="*/ 9048315 w 12192000"/>
              <a:gd name="connsiteY44" fmla="*/ 279264 h 4939827"/>
              <a:gd name="connsiteX45" fmla="*/ 9054706 w 12192000"/>
              <a:gd name="connsiteY45" fmla="*/ 278538 h 4939827"/>
              <a:gd name="connsiteX46" fmla="*/ 9070919 w 12192000"/>
              <a:gd name="connsiteY46" fmla="*/ 281810 h 4939827"/>
              <a:gd name="connsiteX47" fmla="*/ 9076813 w 12192000"/>
              <a:gd name="connsiteY47" fmla="*/ 283909 h 4939827"/>
              <a:gd name="connsiteX48" fmla="*/ 9085871 w 12192000"/>
              <a:gd name="connsiteY48" fmla="*/ 285133 h 4939827"/>
              <a:gd name="connsiteX49" fmla="*/ 9086159 w 12192000"/>
              <a:gd name="connsiteY49" fmla="*/ 284887 h 4939827"/>
              <a:gd name="connsiteX50" fmla="*/ 9134606 w 12192000"/>
              <a:gd name="connsiteY50" fmla="*/ 288168 h 4939827"/>
              <a:gd name="connsiteX51" fmla="*/ 9195590 w 12192000"/>
              <a:gd name="connsiteY51" fmla="*/ 279568 h 4939827"/>
              <a:gd name="connsiteX52" fmla="*/ 9219336 w 12192000"/>
              <a:gd name="connsiteY52" fmla="*/ 278133 h 4939827"/>
              <a:gd name="connsiteX53" fmla="*/ 9232362 w 12192000"/>
              <a:gd name="connsiteY53" fmla="*/ 275894 h 4939827"/>
              <a:gd name="connsiteX54" fmla="*/ 9233396 w 12192000"/>
              <a:gd name="connsiteY54" fmla="*/ 274803 h 4939827"/>
              <a:gd name="connsiteX55" fmla="*/ 9256213 w 12192000"/>
              <a:gd name="connsiteY55" fmla="*/ 281576 h 4939827"/>
              <a:gd name="connsiteX56" fmla="*/ 9262377 w 12192000"/>
              <a:gd name="connsiteY56" fmla="*/ 286635 h 4939827"/>
              <a:gd name="connsiteX57" fmla="*/ 9287089 w 12192000"/>
              <a:gd name="connsiteY57" fmla="*/ 303891 h 4939827"/>
              <a:gd name="connsiteX58" fmla="*/ 9371484 w 12192000"/>
              <a:gd name="connsiteY58" fmla="*/ 329634 h 4939827"/>
              <a:gd name="connsiteX59" fmla="*/ 9404829 w 12192000"/>
              <a:gd name="connsiteY59" fmla="*/ 339038 h 4939827"/>
              <a:gd name="connsiteX60" fmla="*/ 9427021 w 12192000"/>
              <a:gd name="connsiteY60" fmla="*/ 358784 h 4939827"/>
              <a:gd name="connsiteX61" fmla="*/ 9670844 w 12192000"/>
              <a:gd name="connsiteY61" fmla="*/ 405128 h 4939827"/>
              <a:gd name="connsiteX62" fmla="*/ 9816083 w 12192000"/>
              <a:gd name="connsiteY62" fmla="*/ 416573 h 4939827"/>
              <a:gd name="connsiteX63" fmla="*/ 9936741 w 12192000"/>
              <a:gd name="connsiteY63" fmla="*/ 437044 h 4939827"/>
              <a:gd name="connsiteX64" fmla="*/ 10050093 w 12192000"/>
              <a:gd name="connsiteY64" fmla="*/ 443783 h 4939827"/>
              <a:gd name="connsiteX65" fmla="*/ 10130090 w 12192000"/>
              <a:gd name="connsiteY65" fmla="*/ 459520 h 4939827"/>
              <a:gd name="connsiteX66" fmla="*/ 10173456 w 12192000"/>
              <a:gd name="connsiteY66" fmla="*/ 457749 h 4939827"/>
              <a:gd name="connsiteX67" fmla="*/ 10218232 w 12192000"/>
              <a:gd name="connsiteY67" fmla="*/ 459820 h 4939827"/>
              <a:gd name="connsiteX68" fmla="*/ 10354176 w 12192000"/>
              <a:gd name="connsiteY68" fmla="*/ 471377 h 4939827"/>
              <a:gd name="connsiteX69" fmla="*/ 10430681 w 12192000"/>
              <a:gd name="connsiteY69" fmla="*/ 481226 h 4939827"/>
              <a:gd name="connsiteX70" fmla="*/ 10478169 w 12192000"/>
              <a:gd name="connsiteY70" fmla="*/ 481774 h 4939827"/>
              <a:gd name="connsiteX71" fmla="*/ 10540907 w 12192000"/>
              <a:gd name="connsiteY71" fmla="*/ 485607 h 4939827"/>
              <a:gd name="connsiteX72" fmla="*/ 10614941 w 12192000"/>
              <a:gd name="connsiteY72" fmla="*/ 487592 h 4939827"/>
              <a:gd name="connsiteX73" fmla="*/ 10674098 w 12192000"/>
              <a:gd name="connsiteY73" fmla="*/ 521656 h 4939827"/>
              <a:gd name="connsiteX74" fmla="*/ 10874834 w 12192000"/>
              <a:gd name="connsiteY74" fmla="*/ 574867 h 4939827"/>
              <a:gd name="connsiteX75" fmla="*/ 10944981 w 12192000"/>
              <a:gd name="connsiteY75" fmla="*/ 615042 h 4939827"/>
              <a:gd name="connsiteX76" fmla="*/ 11006376 w 12192000"/>
              <a:gd name="connsiteY76" fmla="*/ 645957 h 4939827"/>
              <a:gd name="connsiteX77" fmla="*/ 11076308 w 12192000"/>
              <a:gd name="connsiteY77" fmla="*/ 675698 h 4939827"/>
              <a:gd name="connsiteX78" fmla="*/ 11148789 w 12192000"/>
              <a:gd name="connsiteY78" fmla="*/ 685041 h 4939827"/>
              <a:gd name="connsiteX79" fmla="*/ 11249129 w 12192000"/>
              <a:gd name="connsiteY79" fmla="*/ 684218 h 4939827"/>
              <a:gd name="connsiteX80" fmla="*/ 11299915 w 12192000"/>
              <a:gd name="connsiteY80" fmla="*/ 692177 h 4939827"/>
              <a:gd name="connsiteX81" fmla="*/ 11386973 w 12192000"/>
              <a:gd name="connsiteY81" fmla="*/ 708209 h 4939827"/>
              <a:gd name="connsiteX82" fmla="*/ 11500105 w 12192000"/>
              <a:gd name="connsiteY82" fmla="*/ 735014 h 4939827"/>
              <a:gd name="connsiteX83" fmla="*/ 11621735 w 12192000"/>
              <a:gd name="connsiteY83" fmla="*/ 789584 h 4939827"/>
              <a:gd name="connsiteX84" fmla="*/ 11691200 w 12192000"/>
              <a:gd name="connsiteY84" fmla="*/ 867902 h 4939827"/>
              <a:gd name="connsiteX85" fmla="*/ 11819427 w 12192000"/>
              <a:gd name="connsiteY85" fmla="*/ 911634 h 4939827"/>
              <a:gd name="connsiteX86" fmla="*/ 11969720 w 12192000"/>
              <a:gd name="connsiteY86" fmla="*/ 964737 h 4939827"/>
              <a:gd name="connsiteX87" fmla="*/ 12055766 w 12192000"/>
              <a:gd name="connsiteY87" fmla="*/ 991268 h 4939827"/>
              <a:gd name="connsiteX88" fmla="*/ 12171539 w 12192000"/>
              <a:gd name="connsiteY88" fmla="*/ 995427 h 4939827"/>
              <a:gd name="connsiteX89" fmla="*/ 12187831 w 12192000"/>
              <a:gd name="connsiteY89" fmla="*/ 996580 h 4939827"/>
              <a:gd name="connsiteX90" fmla="*/ 12192000 w 12192000"/>
              <a:gd name="connsiteY90" fmla="*/ 996726 h 4939827"/>
              <a:gd name="connsiteX91" fmla="*/ 12192000 w 12192000"/>
              <a:gd name="connsiteY91" fmla="*/ 4939827 h 4939827"/>
              <a:gd name="connsiteX92" fmla="*/ 0 w 12192000"/>
              <a:gd name="connsiteY92" fmla="*/ 4939827 h 4939827"/>
              <a:gd name="connsiteX93" fmla="*/ 0 w 12192000"/>
              <a:gd name="connsiteY93" fmla="*/ 512043 h 4939827"/>
              <a:gd name="connsiteX94" fmla="*/ 7381 w 12192000"/>
              <a:gd name="connsiteY94" fmla="*/ 512580 h 4939827"/>
              <a:gd name="connsiteX95" fmla="*/ 100029 w 12192000"/>
              <a:gd name="connsiteY95" fmla="*/ 504758 h 4939827"/>
              <a:gd name="connsiteX96" fmla="*/ 155244 w 12192000"/>
              <a:gd name="connsiteY96" fmla="*/ 525130 h 4939827"/>
              <a:gd name="connsiteX97" fmla="*/ 254366 w 12192000"/>
              <a:gd name="connsiteY97" fmla="*/ 534449 h 4939827"/>
              <a:gd name="connsiteX98" fmla="*/ 447292 w 12192000"/>
              <a:gd name="connsiteY98" fmla="*/ 542725 h 4939827"/>
              <a:gd name="connsiteX99" fmla="*/ 628105 w 12192000"/>
              <a:gd name="connsiteY99" fmla="*/ 547853 h 4939827"/>
              <a:gd name="connsiteX100" fmla="*/ 783146 w 12192000"/>
              <a:gd name="connsiteY100" fmla="*/ 591799 h 4939827"/>
              <a:gd name="connsiteX101" fmla="*/ 1043676 w 12192000"/>
              <a:gd name="connsiteY101" fmla="*/ 591887 h 4939827"/>
              <a:gd name="connsiteX102" fmla="*/ 1281816 w 12192000"/>
              <a:gd name="connsiteY102" fmla="*/ 520946 h 4939827"/>
              <a:gd name="connsiteX103" fmla="*/ 1486347 w 12192000"/>
              <a:gd name="connsiteY103" fmla="*/ 487310 h 4939827"/>
              <a:gd name="connsiteX104" fmla="*/ 1568079 w 12192000"/>
              <a:gd name="connsiteY104" fmla="*/ 462531 h 4939827"/>
              <a:gd name="connsiteX105" fmla="*/ 1622516 w 12192000"/>
              <a:gd name="connsiteY105" fmla="*/ 466058 h 4939827"/>
              <a:gd name="connsiteX106" fmla="*/ 1655457 w 12192000"/>
              <a:gd name="connsiteY106" fmla="*/ 465359 h 4939827"/>
              <a:gd name="connsiteX107" fmla="*/ 1717454 w 12192000"/>
              <a:gd name="connsiteY107" fmla="*/ 417203 h 4939827"/>
              <a:gd name="connsiteX108" fmla="*/ 1913794 w 12192000"/>
              <a:gd name="connsiteY108" fmla="*/ 365255 h 4939827"/>
              <a:gd name="connsiteX109" fmla="*/ 2129762 w 12192000"/>
              <a:gd name="connsiteY109" fmla="*/ 367832 h 4939827"/>
              <a:gd name="connsiteX110" fmla="*/ 2376970 w 12192000"/>
              <a:gd name="connsiteY110" fmla="*/ 350129 h 4939827"/>
              <a:gd name="connsiteX111" fmla="*/ 2480155 w 12192000"/>
              <a:gd name="connsiteY111" fmla="*/ 359227 h 4939827"/>
              <a:gd name="connsiteX112" fmla="*/ 2586782 w 12192000"/>
              <a:gd name="connsiteY112" fmla="*/ 339352 h 4939827"/>
              <a:gd name="connsiteX113" fmla="*/ 2654496 w 12192000"/>
              <a:gd name="connsiteY113" fmla="*/ 315431 h 4939827"/>
              <a:gd name="connsiteX114" fmla="*/ 2788947 w 12192000"/>
              <a:gd name="connsiteY114" fmla="*/ 250375 h 4939827"/>
              <a:gd name="connsiteX115" fmla="*/ 2885389 w 12192000"/>
              <a:gd name="connsiteY115" fmla="*/ 255259 h 4939827"/>
              <a:gd name="connsiteX116" fmla="*/ 3045916 w 12192000"/>
              <a:gd name="connsiteY116" fmla="*/ 261030 h 4939827"/>
              <a:gd name="connsiteX117" fmla="*/ 3074187 w 12192000"/>
              <a:gd name="connsiteY117" fmla="*/ 243226 h 4939827"/>
              <a:gd name="connsiteX118" fmla="*/ 3103677 w 12192000"/>
              <a:gd name="connsiteY118" fmla="*/ 209527 h 4939827"/>
              <a:gd name="connsiteX119" fmla="*/ 3126759 w 12192000"/>
              <a:gd name="connsiteY119" fmla="*/ 211226 h 4939827"/>
              <a:gd name="connsiteX120" fmla="*/ 3164020 w 12192000"/>
              <a:gd name="connsiteY120" fmla="*/ 212779 h 4939827"/>
              <a:gd name="connsiteX121" fmla="*/ 3285019 w 12192000"/>
              <a:gd name="connsiteY121" fmla="*/ 220535 h 4939827"/>
              <a:gd name="connsiteX122" fmla="*/ 3365154 w 12192000"/>
              <a:gd name="connsiteY122" fmla="*/ 226416 h 4939827"/>
              <a:gd name="connsiteX123" fmla="*/ 3367507 w 12192000"/>
              <a:gd name="connsiteY123" fmla="*/ 225416 h 4939827"/>
              <a:gd name="connsiteX124" fmla="*/ 3387567 w 12192000"/>
              <a:gd name="connsiteY124" fmla="*/ 227103 h 4939827"/>
              <a:gd name="connsiteX125" fmla="*/ 3424753 w 12192000"/>
              <a:gd name="connsiteY125" fmla="*/ 244380 h 4939827"/>
              <a:gd name="connsiteX126" fmla="*/ 3498001 w 12192000"/>
              <a:gd name="connsiteY126" fmla="*/ 231941 h 4939827"/>
              <a:gd name="connsiteX127" fmla="*/ 3561557 w 12192000"/>
              <a:gd name="connsiteY127" fmla="*/ 228095 h 4939827"/>
              <a:gd name="connsiteX128" fmla="*/ 3611920 w 12192000"/>
              <a:gd name="connsiteY128" fmla="*/ 218094 h 4939827"/>
              <a:gd name="connsiteX129" fmla="*/ 3620528 w 12192000"/>
              <a:gd name="connsiteY129" fmla="*/ 218788 h 4939827"/>
              <a:gd name="connsiteX130" fmla="*/ 3620766 w 12192000"/>
              <a:gd name="connsiteY130" fmla="*/ 218511 h 4939827"/>
              <a:gd name="connsiteX131" fmla="*/ 3629977 w 12192000"/>
              <a:gd name="connsiteY131" fmla="*/ 218664 h 4939827"/>
              <a:gd name="connsiteX132" fmla="*/ 3636217 w 12192000"/>
              <a:gd name="connsiteY132" fmla="*/ 220048 h 4939827"/>
              <a:gd name="connsiteX133" fmla="*/ 3709484 w 12192000"/>
              <a:gd name="connsiteY133" fmla="*/ 186927 h 4939827"/>
              <a:gd name="connsiteX134" fmla="*/ 3761342 w 12192000"/>
              <a:gd name="connsiteY134" fmla="*/ 177474 h 4939827"/>
              <a:gd name="connsiteX135" fmla="*/ 3799748 w 12192000"/>
              <a:gd name="connsiteY135" fmla="*/ 167154 h 4939827"/>
              <a:gd name="connsiteX136" fmla="*/ 3812225 w 12192000"/>
              <a:gd name="connsiteY136" fmla="*/ 189020 h 4939827"/>
              <a:gd name="connsiteX137" fmla="*/ 3864537 w 12192000"/>
              <a:gd name="connsiteY137" fmla="*/ 200742 h 4939827"/>
              <a:gd name="connsiteX138" fmla="*/ 4028476 w 12192000"/>
              <a:gd name="connsiteY138" fmla="*/ 223679 h 4939827"/>
              <a:gd name="connsiteX139" fmla="*/ 4191582 w 12192000"/>
              <a:gd name="connsiteY139" fmla="*/ 238952 h 4939827"/>
              <a:gd name="connsiteX140" fmla="*/ 4251024 w 12192000"/>
              <a:gd name="connsiteY140" fmla="*/ 240874 h 4939827"/>
              <a:gd name="connsiteX141" fmla="*/ 4355275 w 12192000"/>
              <a:gd name="connsiteY141" fmla="*/ 260205 h 4939827"/>
              <a:gd name="connsiteX142" fmla="*/ 4423807 w 12192000"/>
              <a:gd name="connsiteY142" fmla="*/ 270366 h 4939827"/>
              <a:gd name="connsiteX143" fmla="*/ 4558432 w 12192000"/>
              <a:gd name="connsiteY143" fmla="*/ 269194 h 4939827"/>
              <a:gd name="connsiteX144" fmla="*/ 4635061 w 12192000"/>
              <a:gd name="connsiteY144" fmla="*/ 280682 h 4939827"/>
              <a:gd name="connsiteX145" fmla="*/ 4807427 w 12192000"/>
              <a:gd name="connsiteY145" fmla="*/ 276835 h 4939827"/>
              <a:gd name="connsiteX146" fmla="*/ 5028933 w 12192000"/>
              <a:gd name="connsiteY146" fmla="*/ 183887 h 4939827"/>
              <a:gd name="connsiteX147" fmla="*/ 5093642 w 12192000"/>
              <a:gd name="connsiteY147" fmla="*/ 177214 h 4939827"/>
              <a:gd name="connsiteX148" fmla="*/ 5102642 w 12192000"/>
              <a:gd name="connsiteY148" fmla="*/ 186816 h 4939827"/>
              <a:gd name="connsiteX149" fmla="*/ 5193590 w 12192000"/>
              <a:gd name="connsiteY149" fmla="*/ 136361 h 4939827"/>
              <a:gd name="connsiteX150" fmla="*/ 5323922 w 12192000"/>
              <a:gd name="connsiteY150" fmla="*/ 146332 h 4939827"/>
              <a:gd name="connsiteX151" fmla="*/ 5421860 w 12192000"/>
              <a:gd name="connsiteY151" fmla="*/ 167298 h 4939827"/>
              <a:gd name="connsiteX152" fmla="*/ 5476948 w 12192000"/>
              <a:gd name="connsiteY152" fmla="*/ 173249 h 4939827"/>
              <a:gd name="connsiteX153" fmla="*/ 5516842 w 12192000"/>
              <a:gd name="connsiteY153" fmla="*/ 184018 h 4939827"/>
              <a:gd name="connsiteX154" fmla="*/ 5619415 w 12192000"/>
              <a:gd name="connsiteY154" fmla="*/ 176781 h 4939827"/>
              <a:gd name="connsiteX155" fmla="*/ 5789867 w 12192000"/>
              <a:gd name="connsiteY155" fmla="*/ 150304 h 4939827"/>
              <a:gd name="connsiteX156" fmla="*/ 5825953 w 12192000"/>
              <a:gd name="connsiteY156" fmla="*/ 147907 h 4939827"/>
              <a:gd name="connsiteX157" fmla="*/ 5856168 w 12192000"/>
              <a:gd name="connsiteY157" fmla="*/ 158719 h 4939827"/>
              <a:gd name="connsiteX158" fmla="*/ 5862476 w 12192000"/>
              <a:gd name="connsiteY158" fmla="*/ 172447 h 4939827"/>
              <a:gd name="connsiteX159" fmla="*/ 5882195 w 12192000"/>
              <a:gd name="connsiteY159" fmla="*/ 173195 h 4939827"/>
              <a:gd name="connsiteX160" fmla="*/ 5887271 w 12192000"/>
              <a:gd name="connsiteY160" fmla="*/ 176084 h 4939827"/>
              <a:gd name="connsiteX161" fmla="*/ 5916552 w 12192000"/>
              <a:gd name="connsiteY161" fmla="*/ 189955 h 4939827"/>
              <a:gd name="connsiteX162" fmla="*/ 5983240 w 12192000"/>
              <a:gd name="connsiteY162" fmla="*/ 152755 h 4939827"/>
              <a:gd name="connsiteX163" fmla="*/ 6061852 w 12192000"/>
              <a:gd name="connsiteY163" fmla="*/ 161953 h 4939827"/>
              <a:gd name="connsiteX164" fmla="*/ 6531386 w 12192000"/>
              <a:gd name="connsiteY164" fmla="*/ 156103 h 4939827"/>
              <a:gd name="connsiteX165" fmla="*/ 6756965 w 12192000"/>
              <a:gd name="connsiteY165" fmla="*/ 57636 h 4939827"/>
              <a:gd name="connsiteX166" fmla="*/ 6965101 w 12192000"/>
              <a:gd name="connsiteY166" fmla="*/ 25718 h 4939827"/>
              <a:gd name="connsiteX167" fmla="*/ 6986370 w 12192000"/>
              <a:gd name="connsiteY167" fmla="*/ 12659 h 4939827"/>
              <a:gd name="connsiteX168" fmla="*/ 6989536 w 12192000"/>
              <a:gd name="connsiteY168" fmla="*/ 14528 h 4939827"/>
              <a:gd name="connsiteX169" fmla="*/ 7015933 w 12192000"/>
              <a:gd name="connsiteY169" fmla="*/ 9653 h 4939827"/>
              <a:gd name="connsiteX170" fmla="*/ 7020592 w 12192000"/>
              <a:gd name="connsiteY170" fmla="*/ 1651 h 4939827"/>
              <a:gd name="connsiteX171" fmla="*/ 7025905 w 12192000"/>
              <a:gd name="connsiteY171"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43464 w 12192000"/>
              <a:gd name="connsiteY12" fmla="*/ 68367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37675 w 12192000"/>
              <a:gd name="connsiteY17" fmla="*/ 204438 h 4939827"/>
              <a:gd name="connsiteX18" fmla="*/ 7952584 w 12192000"/>
              <a:gd name="connsiteY18" fmla="*/ 170181 h 4939827"/>
              <a:gd name="connsiteX19" fmla="*/ 8009534 w 12192000"/>
              <a:gd name="connsiteY19" fmla="*/ 176441 h 4939827"/>
              <a:gd name="connsiteX20" fmla="*/ 8058681 w 12192000"/>
              <a:gd name="connsiteY20" fmla="*/ 219431 h 4939827"/>
              <a:gd name="connsiteX21" fmla="*/ 8126175 w 12192000"/>
              <a:gd name="connsiteY21" fmla="*/ 240005 h 4939827"/>
              <a:gd name="connsiteX22" fmla="*/ 8166439 w 12192000"/>
              <a:gd name="connsiteY22" fmla="*/ 252699 h 4939827"/>
              <a:gd name="connsiteX23" fmla="*/ 8281371 w 12192000"/>
              <a:gd name="connsiteY23" fmla="*/ 256875 h 4939827"/>
              <a:gd name="connsiteX24" fmla="*/ 8381609 w 12192000"/>
              <a:gd name="connsiteY24" fmla="*/ 240618 h 4939827"/>
              <a:gd name="connsiteX25" fmla="*/ 8406759 w 12192000"/>
              <a:gd name="connsiteY25" fmla="*/ 232517 h 4939827"/>
              <a:gd name="connsiteX26" fmla="*/ 8426506 w 12192000"/>
              <a:gd name="connsiteY26" fmla="*/ 241842 h 4939827"/>
              <a:gd name="connsiteX27" fmla="*/ 8427949 w 12192000"/>
              <a:gd name="connsiteY27" fmla="*/ 240981 h 4939827"/>
              <a:gd name="connsiteX28" fmla="*/ 8441468 w 12192000"/>
              <a:gd name="connsiteY28" fmla="*/ 241157 h 4939827"/>
              <a:gd name="connsiteX29" fmla="*/ 8565757 w 12192000"/>
              <a:gd name="connsiteY29" fmla="*/ 255317 h 4939827"/>
              <a:gd name="connsiteX30" fmla="*/ 8573171 w 12192000"/>
              <a:gd name="connsiteY30" fmla="*/ 258426 h 4939827"/>
              <a:gd name="connsiteX31" fmla="*/ 8573548 w 12192000"/>
              <a:gd name="connsiteY31" fmla="*/ 258241 h 4939827"/>
              <a:gd name="connsiteX32" fmla="*/ 8581827 w 12192000"/>
              <a:gd name="connsiteY32" fmla="*/ 261028 h 4939827"/>
              <a:gd name="connsiteX33" fmla="*/ 8586687 w 12192000"/>
              <a:gd name="connsiteY33" fmla="*/ 264089 h 4939827"/>
              <a:gd name="connsiteX34" fmla="*/ 8601067 w 12192000"/>
              <a:gd name="connsiteY34" fmla="*/ 270114 h 4939827"/>
              <a:gd name="connsiteX35" fmla="*/ 8672650 w 12192000"/>
              <a:gd name="connsiteY35" fmla="*/ 254821 h 4939827"/>
              <a:gd name="connsiteX36" fmla="*/ 8785543 w 12192000"/>
              <a:gd name="connsiteY36" fmla="*/ 263406 h 4939827"/>
              <a:gd name="connsiteX37" fmla="*/ 8830588 w 12192000"/>
              <a:gd name="connsiteY37" fmla="*/ 265483 h 4939827"/>
              <a:gd name="connsiteX38" fmla="*/ 8905142 w 12192000"/>
              <a:gd name="connsiteY38" fmla="*/ 264958 h 4939827"/>
              <a:gd name="connsiteX39" fmla="*/ 8968582 w 12192000"/>
              <a:gd name="connsiteY39" fmla="*/ 262728 h 4939827"/>
              <a:gd name="connsiteX40" fmla="*/ 8972994 w 12192000"/>
              <a:gd name="connsiteY40" fmla="*/ 263284 h 4939827"/>
              <a:gd name="connsiteX41" fmla="*/ 9004605 w 12192000"/>
              <a:gd name="connsiteY41" fmla="*/ 258041 h 4939827"/>
              <a:gd name="connsiteX42" fmla="*/ 9016165 w 12192000"/>
              <a:gd name="connsiteY42" fmla="*/ 261258 h 4939827"/>
              <a:gd name="connsiteX43" fmla="*/ 9043297 w 12192000"/>
              <a:gd name="connsiteY43" fmla="*/ 281547 h 4939827"/>
              <a:gd name="connsiteX44" fmla="*/ 9048315 w 12192000"/>
              <a:gd name="connsiteY44" fmla="*/ 279264 h 4939827"/>
              <a:gd name="connsiteX45" fmla="*/ 9054706 w 12192000"/>
              <a:gd name="connsiteY45" fmla="*/ 278538 h 4939827"/>
              <a:gd name="connsiteX46" fmla="*/ 9070919 w 12192000"/>
              <a:gd name="connsiteY46" fmla="*/ 281810 h 4939827"/>
              <a:gd name="connsiteX47" fmla="*/ 9076813 w 12192000"/>
              <a:gd name="connsiteY47" fmla="*/ 283909 h 4939827"/>
              <a:gd name="connsiteX48" fmla="*/ 9085871 w 12192000"/>
              <a:gd name="connsiteY48" fmla="*/ 285133 h 4939827"/>
              <a:gd name="connsiteX49" fmla="*/ 9086159 w 12192000"/>
              <a:gd name="connsiteY49" fmla="*/ 284887 h 4939827"/>
              <a:gd name="connsiteX50" fmla="*/ 9134606 w 12192000"/>
              <a:gd name="connsiteY50" fmla="*/ 288168 h 4939827"/>
              <a:gd name="connsiteX51" fmla="*/ 9195590 w 12192000"/>
              <a:gd name="connsiteY51" fmla="*/ 279568 h 4939827"/>
              <a:gd name="connsiteX52" fmla="*/ 9219336 w 12192000"/>
              <a:gd name="connsiteY52" fmla="*/ 278133 h 4939827"/>
              <a:gd name="connsiteX53" fmla="*/ 9232362 w 12192000"/>
              <a:gd name="connsiteY53" fmla="*/ 275894 h 4939827"/>
              <a:gd name="connsiteX54" fmla="*/ 9233396 w 12192000"/>
              <a:gd name="connsiteY54" fmla="*/ 274803 h 4939827"/>
              <a:gd name="connsiteX55" fmla="*/ 9256213 w 12192000"/>
              <a:gd name="connsiteY55" fmla="*/ 281576 h 4939827"/>
              <a:gd name="connsiteX56" fmla="*/ 9262377 w 12192000"/>
              <a:gd name="connsiteY56" fmla="*/ 286635 h 4939827"/>
              <a:gd name="connsiteX57" fmla="*/ 9287089 w 12192000"/>
              <a:gd name="connsiteY57" fmla="*/ 303891 h 4939827"/>
              <a:gd name="connsiteX58" fmla="*/ 9371484 w 12192000"/>
              <a:gd name="connsiteY58" fmla="*/ 329634 h 4939827"/>
              <a:gd name="connsiteX59" fmla="*/ 9404829 w 12192000"/>
              <a:gd name="connsiteY59" fmla="*/ 339038 h 4939827"/>
              <a:gd name="connsiteX60" fmla="*/ 9427021 w 12192000"/>
              <a:gd name="connsiteY60" fmla="*/ 358784 h 4939827"/>
              <a:gd name="connsiteX61" fmla="*/ 9670844 w 12192000"/>
              <a:gd name="connsiteY61" fmla="*/ 405128 h 4939827"/>
              <a:gd name="connsiteX62" fmla="*/ 9816083 w 12192000"/>
              <a:gd name="connsiteY62" fmla="*/ 416573 h 4939827"/>
              <a:gd name="connsiteX63" fmla="*/ 9936741 w 12192000"/>
              <a:gd name="connsiteY63" fmla="*/ 437044 h 4939827"/>
              <a:gd name="connsiteX64" fmla="*/ 10050093 w 12192000"/>
              <a:gd name="connsiteY64" fmla="*/ 443783 h 4939827"/>
              <a:gd name="connsiteX65" fmla="*/ 10130090 w 12192000"/>
              <a:gd name="connsiteY65" fmla="*/ 459520 h 4939827"/>
              <a:gd name="connsiteX66" fmla="*/ 10173456 w 12192000"/>
              <a:gd name="connsiteY66" fmla="*/ 457749 h 4939827"/>
              <a:gd name="connsiteX67" fmla="*/ 10218232 w 12192000"/>
              <a:gd name="connsiteY67" fmla="*/ 459820 h 4939827"/>
              <a:gd name="connsiteX68" fmla="*/ 10354176 w 12192000"/>
              <a:gd name="connsiteY68" fmla="*/ 471377 h 4939827"/>
              <a:gd name="connsiteX69" fmla="*/ 10430681 w 12192000"/>
              <a:gd name="connsiteY69" fmla="*/ 481226 h 4939827"/>
              <a:gd name="connsiteX70" fmla="*/ 10478169 w 12192000"/>
              <a:gd name="connsiteY70" fmla="*/ 481774 h 4939827"/>
              <a:gd name="connsiteX71" fmla="*/ 10540907 w 12192000"/>
              <a:gd name="connsiteY71" fmla="*/ 485607 h 4939827"/>
              <a:gd name="connsiteX72" fmla="*/ 10614941 w 12192000"/>
              <a:gd name="connsiteY72" fmla="*/ 487592 h 4939827"/>
              <a:gd name="connsiteX73" fmla="*/ 10674098 w 12192000"/>
              <a:gd name="connsiteY73" fmla="*/ 521656 h 4939827"/>
              <a:gd name="connsiteX74" fmla="*/ 10874834 w 12192000"/>
              <a:gd name="connsiteY74" fmla="*/ 574867 h 4939827"/>
              <a:gd name="connsiteX75" fmla="*/ 10944981 w 12192000"/>
              <a:gd name="connsiteY75" fmla="*/ 615042 h 4939827"/>
              <a:gd name="connsiteX76" fmla="*/ 11006376 w 12192000"/>
              <a:gd name="connsiteY76" fmla="*/ 645957 h 4939827"/>
              <a:gd name="connsiteX77" fmla="*/ 11076308 w 12192000"/>
              <a:gd name="connsiteY77" fmla="*/ 675698 h 4939827"/>
              <a:gd name="connsiteX78" fmla="*/ 11148789 w 12192000"/>
              <a:gd name="connsiteY78" fmla="*/ 685041 h 4939827"/>
              <a:gd name="connsiteX79" fmla="*/ 11249129 w 12192000"/>
              <a:gd name="connsiteY79" fmla="*/ 684218 h 4939827"/>
              <a:gd name="connsiteX80" fmla="*/ 11299915 w 12192000"/>
              <a:gd name="connsiteY80" fmla="*/ 692177 h 4939827"/>
              <a:gd name="connsiteX81" fmla="*/ 11386973 w 12192000"/>
              <a:gd name="connsiteY81" fmla="*/ 708209 h 4939827"/>
              <a:gd name="connsiteX82" fmla="*/ 11500105 w 12192000"/>
              <a:gd name="connsiteY82" fmla="*/ 735014 h 4939827"/>
              <a:gd name="connsiteX83" fmla="*/ 11621735 w 12192000"/>
              <a:gd name="connsiteY83" fmla="*/ 789584 h 4939827"/>
              <a:gd name="connsiteX84" fmla="*/ 11691200 w 12192000"/>
              <a:gd name="connsiteY84" fmla="*/ 867902 h 4939827"/>
              <a:gd name="connsiteX85" fmla="*/ 11819427 w 12192000"/>
              <a:gd name="connsiteY85" fmla="*/ 911634 h 4939827"/>
              <a:gd name="connsiteX86" fmla="*/ 11969720 w 12192000"/>
              <a:gd name="connsiteY86" fmla="*/ 964737 h 4939827"/>
              <a:gd name="connsiteX87" fmla="*/ 12055766 w 12192000"/>
              <a:gd name="connsiteY87" fmla="*/ 991268 h 4939827"/>
              <a:gd name="connsiteX88" fmla="*/ 12171539 w 12192000"/>
              <a:gd name="connsiteY88" fmla="*/ 995427 h 4939827"/>
              <a:gd name="connsiteX89" fmla="*/ 12187831 w 12192000"/>
              <a:gd name="connsiteY89" fmla="*/ 996580 h 4939827"/>
              <a:gd name="connsiteX90" fmla="*/ 12192000 w 12192000"/>
              <a:gd name="connsiteY90" fmla="*/ 996726 h 4939827"/>
              <a:gd name="connsiteX91" fmla="*/ 12192000 w 12192000"/>
              <a:gd name="connsiteY91" fmla="*/ 4939827 h 4939827"/>
              <a:gd name="connsiteX92" fmla="*/ 0 w 12192000"/>
              <a:gd name="connsiteY92" fmla="*/ 4939827 h 4939827"/>
              <a:gd name="connsiteX93" fmla="*/ 0 w 12192000"/>
              <a:gd name="connsiteY93" fmla="*/ 512043 h 4939827"/>
              <a:gd name="connsiteX94" fmla="*/ 7381 w 12192000"/>
              <a:gd name="connsiteY94" fmla="*/ 512580 h 4939827"/>
              <a:gd name="connsiteX95" fmla="*/ 100029 w 12192000"/>
              <a:gd name="connsiteY95" fmla="*/ 504758 h 4939827"/>
              <a:gd name="connsiteX96" fmla="*/ 155244 w 12192000"/>
              <a:gd name="connsiteY96" fmla="*/ 525130 h 4939827"/>
              <a:gd name="connsiteX97" fmla="*/ 254366 w 12192000"/>
              <a:gd name="connsiteY97" fmla="*/ 534449 h 4939827"/>
              <a:gd name="connsiteX98" fmla="*/ 447292 w 12192000"/>
              <a:gd name="connsiteY98" fmla="*/ 542725 h 4939827"/>
              <a:gd name="connsiteX99" fmla="*/ 628105 w 12192000"/>
              <a:gd name="connsiteY99" fmla="*/ 547853 h 4939827"/>
              <a:gd name="connsiteX100" fmla="*/ 783146 w 12192000"/>
              <a:gd name="connsiteY100" fmla="*/ 591799 h 4939827"/>
              <a:gd name="connsiteX101" fmla="*/ 1043676 w 12192000"/>
              <a:gd name="connsiteY101" fmla="*/ 591887 h 4939827"/>
              <a:gd name="connsiteX102" fmla="*/ 1281816 w 12192000"/>
              <a:gd name="connsiteY102" fmla="*/ 520946 h 4939827"/>
              <a:gd name="connsiteX103" fmla="*/ 1486347 w 12192000"/>
              <a:gd name="connsiteY103" fmla="*/ 487310 h 4939827"/>
              <a:gd name="connsiteX104" fmla="*/ 1568079 w 12192000"/>
              <a:gd name="connsiteY104" fmla="*/ 462531 h 4939827"/>
              <a:gd name="connsiteX105" fmla="*/ 1622516 w 12192000"/>
              <a:gd name="connsiteY105" fmla="*/ 466058 h 4939827"/>
              <a:gd name="connsiteX106" fmla="*/ 1655457 w 12192000"/>
              <a:gd name="connsiteY106" fmla="*/ 465359 h 4939827"/>
              <a:gd name="connsiteX107" fmla="*/ 1717454 w 12192000"/>
              <a:gd name="connsiteY107" fmla="*/ 417203 h 4939827"/>
              <a:gd name="connsiteX108" fmla="*/ 1913794 w 12192000"/>
              <a:gd name="connsiteY108" fmla="*/ 365255 h 4939827"/>
              <a:gd name="connsiteX109" fmla="*/ 2129762 w 12192000"/>
              <a:gd name="connsiteY109" fmla="*/ 367832 h 4939827"/>
              <a:gd name="connsiteX110" fmla="*/ 2376970 w 12192000"/>
              <a:gd name="connsiteY110" fmla="*/ 350129 h 4939827"/>
              <a:gd name="connsiteX111" fmla="*/ 2480155 w 12192000"/>
              <a:gd name="connsiteY111" fmla="*/ 359227 h 4939827"/>
              <a:gd name="connsiteX112" fmla="*/ 2586782 w 12192000"/>
              <a:gd name="connsiteY112" fmla="*/ 339352 h 4939827"/>
              <a:gd name="connsiteX113" fmla="*/ 2654496 w 12192000"/>
              <a:gd name="connsiteY113" fmla="*/ 315431 h 4939827"/>
              <a:gd name="connsiteX114" fmla="*/ 2788947 w 12192000"/>
              <a:gd name="connsiteY114" fmla="*/ 250375 h 4939827"/>
              <a:gd name="connsiteX115" fmla="*/ 2885389 w 12192000"/>
              <a:gd name="connsiteY115" fmla="*/ 255259 h 4939827"/>
              <a:gd name="connsiteX116" fmla="*/ 3045916 w 12192000"/>
              <a:gd name="connsiteY116" fmla="*/ 261030 h 4939827"/>
              <a:gd name="connsiteX117" fmla="*/ 3074187 w 12192000"/>
              <a:gd name="connsiteY117" fmla="*/ 243226 h 4939827"/>
              <a:gd name="connsiteX118" fmla="*/ 3103677 w 12192000"/>
              <a:gd name="connsiteY118" fmla="*/ 209527 h 4939827"/>
              <a:gd name="connsiteX119" fmla="*/ 3126759 w 12192000"/>
              <a:gd name="connsiteY119" fmla="*/ 211226 h 4939827"/>
              <a:gd name="connsiteX120" fmla="*/ 3164020 w 12192000"/>
              <a:gd name="connsiteY120" fmla="*/ 212779 h 4939827"/>
              <a:gd name="connsiteX121" fmla="*/ 3285019 w 12192000"/>
              <a:gd name="connsiteY121" fmla="*/ 220535 h 4939827"/>
              <a:gd name="connsiteX122" fmla="*/ 3365154 w 12192000"/>
              <a:gd name="connsiteY122" fmla="*/ 226416 h 4939827"/>
              <a:gd name="connsiteX123" fmla="*/ 3367507 w 12192000"/>
              <a:gd name="connsiteY123" fmla="*/ 225416 h 4939827"/>
              <a:gd name="connsiteX124" fmla="*/ 3387567 w 12192000"/>
              <a:gd name="connsiteY124" fmla="*/ 227103 h 4939827"/>
              <a:gd name="connsiteX125" fmla="*/ 3424753 w 12192000"/>
              <a:gd name="connsiteY125" fmla="*/ 244380 h 4939827"/>
              <a:gd name="connsiteX126" fmla="*/ 3498001 w 12192000"/>
              <a:gd name="connsiteY126" fmla="*/ 231941 h 4939827"/>
              <a:gd name="connsiteX127" fmla="*/ 3561557 w 12192000"/>
              <a:gd name="connsiteY127" fmla="*/ 228095 h 4939827"/>
              <a:gd name="connsiteX128" fmla="*/ 3611920 w 12192000"/>
              <a:gd name="connsiteY128" fmla="*/ 218094 h 4939827"/>
              <a:gd name="connsiteX129" fmla="*/ 3620528 w 12192000"/>
              <a:gd name="connsiteY129" fmla="*/ 218788 h 4939827"/>
              <a:gd name="connsiteX130" fmla="*/ 3620766 w 12192000"/>
              <a:gd name="connsiteY130" fmla="*/ 218511 h 4939827"/>
              <a:gd name="connsiteX131" fmla="*/ 3629977 w 12192000"/>
              <a:gd name="connsiteY131" fmla="*/ 218664 h 4939827"/>
              <a:gd name="connsiteX132" fmla="*/ 3636217 w 12192000"/>
              <a:gd name="connsiteY132" fmla="*/ 220048 h 4939827"/>
              <a:gd name="connsiteX133" fmla="*/ 3709484 w 12192000"/>
              <a:gd name="connsiteY133" fmla="*/ 186927 h 4939827"/>
              <a:gd name="connsiteX134" fmla="*/ 3761342 w 12192000"/>
              <a:gd name="connsiteY134" fmla="*/ 177474 h 4939827"/>
              <a:gd name="connsiteX135" fmla="*/ 3799748 w 12192000"/>
              <a:gd name="connsiteY135" fmla="*/ 167154 h 4939827"/>
              <a:gd name="connsiteX136" fmla="*/ 3812225 w 12192000"/>
              <a:gd name="connsiteY136" fmla="*/ 189020 h 4939827"/>
              <a:gd name="connsiteX137" fmla="*/ 3864537 w 12192000"/>
              <a:gd name="connsiteY137" fmla="*/ 200742 h 4939827"/>
              <a:gd name="connsiteX138" fmla="*/ 4028476 w 12192000"/>
              <a:gd name="connsiteY138" fmla="*/ 223679 h 4939827"/>
              <a:gd name="connsiteX139" fmla="*/ 4191582 w 12192000"/>
              <a:gd name="connsiteY139" fmla="*/ 238952 h 4939827"/>
              <a:gd name="connsiteX140" fmla="*/ 4251024 w 12192000"/>
              <a:gd name="connsiteY140" fmla="*/ 240874 h 4939827"/>
              <a:gd name="connsiteX141" fmla="*/ 4355275 w 12192000"/>
              <a:gd name="connsiteY141" fmla="*/ 260205 h 4939827"/>
              <a:gd name="connsiteX142" fmla="*/ 4423807 w 12192000"/>
              <a:gd name="connsiteY142" fmla="*/ 270366 h 4939827"/>
              <a:gd name="connsiteX143" fmla="*/ 4558432 w 12192000"/>
              <a:gd name="connsiteY143" fmla="*/ 269194 h 4939827"/>
              <a:gd name="connsiteX144" fmla="*/ 4635061 w 12192000"/>
              <a:gd name="connsiteY144" fmla="*/ 280682 h 4939827"/>
              <a:gd name="connsiteX145" fmla="*/ 4807427 w 12192000"/>
              <a:gd name="connsiteY145" fmla="*/ 276835 h 4939827"/>
              <a:gd name="connsiteX146" fmla="*/ 5028933 w 12192000"/>
              <a:gd name="connsiteY146" fmla="*/ 183887 h 4939827"/>
              <a:gd name="connsiteX147" fmla="*/ 5093642 w 12192000"/>
              <a:gd name="connsiteY147" fmla="*/ 177214 h 4939827"/>
              <a:gd name="connsiteX148" fmla="*/ 5102642 w 12192000"/>
              <a:gd name="connsiteY148" fmla="*/ 186816 h 4939827"/>
              <a:gd name="connsiteX149" fmla="*/ 5193590 w 12192000"/>
              <a:gd name="connsiteY149" fmla="*/ 136361 h 4939827"/>
              <a:gd name="connsiteX150" fmla="*/ 5323922 w 12192000"/>
              <a:gd name="connsiteY150" fmla="*/ 146332 h 4939827"/>
              <a:gd name="connsiteX151" fmla="*/ 5421860 w 12192000"/>
              <a:gd name="connsiteY151" fmla="*/ 167298 h 4939827"/>
              <a:gd name="connsiteX152" fmla="*/ 5476948 w 12192000"/>
              <a:gd name="connsiteY152" fmla="*/ 173249 h 4939827"/>
              <a:gd name="connsiteX153" fmla="*/ 5516842 w 12192000"/>
              <a:gd name="connsiteY153" fmla="*/ 184018 h 4939827"/>
              <a:gd name="connsiteX154" fmla="*/ 5619415 w 12192000"/>
              <a:gd name="connsiteY154" fmla="*/ 176781 h 4939827"/>
              <a:gd name="connsiteX155" fmla="*/ 5789867 w 12192000"/>
              <a:gd name="connsiteY155" fmla="*/ 150304 h 4939827"/>
              <a:gd name="connsiteX156" fmla="*/ 5825953 w 12192000"/>
              <a:gd name="connsiteY156" fmla="*/ 147907 h 4939827"/>
              <a:gd name="connsiteX157" fmla="*/ 5856168 w 12192000"/>
              <a:gd name="connsiteY157" fmla="*/ 158719 h 4939827"/>
              <a:gd name="connsiteX158" fmla="*/ 5862476 w 12192000"/>
              <a:gd name="connsiteY158" fmla="*/ 172447 h 4939827"/>
              <a:gd name="connsiteX159" fmla="*/ 5882195 w 12192000"/>
              <a:gd name="connsiteY159" fmla="*/ 173195 h 4939827"/>
              <a:gd name="connsiteX160" fmla="*/ 5887271 w 12192000"/>
              <a:gd name="connsiteY160" fmla="*/ 176084 h 4939827"/>
              <a:gd name="connsiteX161" fmla="*/ 5916552 w 12192000"/>
              <a:gd name="connsiteY161" fmla="*/ 189955 h 4939827"/>
              <a:gd name="connsiteX162" fmla="*/ 5983240 w 12192000"/>
              <a:gd name="connsiteY162" fmla="*/ 152755 h 4939827"/>
              <a:gd name="connsiteX163" fmla="*/ 6061852 w 12192000"/>
              <a:gd name="connsiteY163" fmla="*/ 161953 h 4939827"/>
              <a:gd name="connsiteX164" fmla="*/ 6415830 w 12192000"/>
              <a:gd name="connsiteY164" fmla="*/ 136006 h 4939827"/>
              <a:gd name="connsiteX165" fmla="*/ 6756965 w 12192000"/>
              <a:gd name="connsiteY165" fmla="*/ 57636 h 4939827"/>
              <a:gd name="connsiteX166" fmla="*/ 6965101 w 12192000"/>
              <a:gd name="connsiteY166" fmla="*/ 25718 h 4939827"/>
              <a:gd name="connsiteX167" fmla="*/ 6986370 w 12192000"/>
              <a:gd name="connsiteY167" fmla="*/ 12659 h 4939827"/>
              <a:gd name="connsiteX168" fmla="*/ 6989536 w 12192000"/>
              <a:gd name="connsiteY168" fmla="*/ 14528 h 4939827"/>
              <a:gd name="connsiteX169" fmla="*/ 7015933 w 12192000"/>
              <a:gd name="connsiteY169" fmla="*/ 9653 h 4939827"/>
              <a:gd name="connsiteX170" fmla="*/ 7020592 w 12192000"/>
              <a:gd name="connsiteY170" fmla="*/ 1651 h 4939827"/>
              <a:gd name="connsiteX171" fmla="*/ 7025905 w 12192000"/>
              <a:gd name="connsiteY171"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43464 w 12192000"/>
              <a:gd name="connsiteY12" fmla="*/ 68367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37675 w 12192000"/>
              <a:gd name="connsiteY17" fmla="*/ 204438 h 4939827"/>
              <a:gd name="connsiteX18" fmla="*/ 7952584 w 12192000"/>
              <a:gd name="connsiteY18" fmla="*/ 170181 h 4939827"/>
              <a:gd name="connsiteX19" fmla="*/ 8009534 w 12192000"/>
              <a:gd name="connsiteY19" fmla="*/ 176441 h 4939827"/>
              <a:gd name="connsiteX20" fmla="*/ 8058681 w 12192000"/>
              <a:gd name="connsiteY20" fmla="*/ 219431 h 4939827"/>
              <a:gd name="connsiteX21" fmla="*/ 8126175 w 12192000"/>
              <a:gd name="connsiteY21" fmla="*/ 240005 h 4939827"/>
              <a:gd name="connsiteX22" fmla="*/ 8166439 w 12192000"/>
              <a:gd name="connsiteY22" fmla="*/ 252699 h 4939827"/>
              <a:gd name="connsiteX23" fmla="*/ 8281371 w 12192000"/>
              <a:gd name="connsiteY23" fmla="*/ 256875 h 4939827"/>
              <a:gd name="connsiteX24" fmla="*/ 8381609 w 12192000"/>
              <a:gd name="connsiteY24" fmla="*/ 240618 h 4939827"/>
              <a:gd name="connsiteX25" fmla="*/ 8406759 w 12192000"/>
              <a:gd name="connsiteY25" fmla="*/ 232517 h 4939827"/>
              <a:gd name="connsiteX26" fmla="*/ 8426506 w 12192000"/>
              <a:gd name="connsiteY26" fmla="*/ 241842 h 4939827"/>
              <a:gd name="connsiteX27" fmla="*/ 8427949 w 12192000"/>
              <a:gd name="connsiteY27" fmla="*/ 240981 h 4939827"/>
              <a:gd name="connsiteX28" fmla="*/ 8441468 w 12192000"/>
              <a:gd name="connsiteY28" fmla="*/ 241157 h 4939827"/>
              <a:gd name="connsiteX29" fmla="*/ 8565757 w 12192000"/>
              <a:gd name="connsiteY29" fmla="*/ 255317 h 4939827"/>
              <a:gd name="connsiteX30" fmla="*/ 8573171 w 12192000"/>
              <a:gd name="connsiteY30" fmla="*/ 258426 h 4939827"/>
              <a:gd name="connsiteX31" fmla="*/ 8573548 w 12192000"/>
              <a:gd name="connsiteY31" fmla="*/ 258241 h 4939827"/>
              <a:gd name="connsiteX32" fmla="*/ 8581827 w 12192000"/>
              <a:gd name="connsiteY32" fmla="*/ 261028 h 4939827"/>
              <a:gd name="connsiteX33" fmla="*/ 8586687 w 12192000"/>
              <a:gd name="connsiteY33" fmla="*/ 264089 h 4939827"/>
              <a:gd name="connsiteX34" fmla="*/ 8601067 w 12192000"/>
              <a:gd name="connsiteY34" fmla="*/ 270114 h 4939827"/>
              <a:gd name="connsiteX35" fmla="*/ 8672650 w 12192000"/>
              <a:gd name="connsiteY35" fmla="*/ 254821 h 4939827"/>
              <a:gd name="connsiteX36" fmla="*/ 8785543 w 12192000"/>
              <a:gd name="connsiteY36" fmla="*/ 263406 h 4939827"/>
              <a:gd name="connsiteX37" fmla="*/ 8830588 w 12192000"/>
              <a:gd name="connsiteY37" fmla="*/ 265483 h 4939827"/>
              <a:gd name="connsiteX38" fmla="*/ 8905142 w 12192000"/>
              <a:gd name="connsiteY38" fmla="*/ 264958 h 4939827"/>
              <a:gd name="connsiteX39" fmla="*/ 8968582 w 12192000"/>
              <a:gd name="connsiteY39" fmla="*/ 262728 h 4939827"/>
              <a:gd name="connsiteX40" fmla="*/ 8972994 w 12192000"/>
              <a:gd name="connsiteY40" fmla="*/ 263284 h 4939827"/>
              <a:gd name="connsiteX41" fmla="*/ 9004605 w 12192000"/>
              <a:gd name="connsiteY41" fmla="*/ 258041 h 4939827"/>
              <a:gd name="connsiteX42" fmla="*/ 9016165 w 12192000"/>
              <a:gd name="connsiteY42" fmla="*/ 261258 h 4939827"/>
              <a:gd name="connsiteX43" fmla="*/ 9043297 w 12192000"/>
              <a:gd name="connsiteY43" fmla="*/ 281547 h 4939827"/>
              <a:gd name="connsiteX44" fmla="*/ 9048315 w 12192000"/>
              <a:gd name="connsiteY44" fmla="*/ 279264 h 4939827"/>
              <a:gd name="connsiteX45" fmla="*/ 9054706 w 12192000"/>
              <a:gd name="connsiteY45" fmla="*/ 278538 h 4939827"/>
              <a:gd name="connsiteX46" fmla="*/ 9070919 w 12192000"/>
              <a:gd name="connsiteY46" fmla="*/ 281810 h 4939827"/>
              <a:gd name="connsiteX47" fmla="*/ 9076813 w 12192000"/>
              <a:gd name="connsiteY47" fmla="*/ 283909 h 4939827"/>
              <a:gd name="connsiteX48" fmla="*/ 9085871 w 12192000"/>
              <a:gd name="connsiteY48" fmla="*/ 285133 h 4939827"/>
              <a:gd name="connsiteX49" fmla="*/ 9086159 w 12192000"/>
              <a:gd name="connsiteY49" fmla="*/ 284887 h 4939827"/>
              <a:gd name="connsiteX50" fmla="*/ 9134606 w 12192000"/>
              <a:gd name="connsiteY50" fmla="*/ 288168 h 4939827"/>
              <a:gd name="connsiteX51" fmla="*/ 9195590 w 12192000"/>
              <a:gd name="connsiteY51" fmla="*/ 279568 h 4939827"/>
              <a:gd name="connsiteX52" fmla="*/ 9219336 w 12192000"/>
              <a:gd name="connsiteY52" fmla="*/ 278133 h 4939827"/>
              <a:gd name="connsiteX53" fmla="*/ 9232362 w 12192000"/>
              <a:gd name="connsiteY53" fmla="*/ 275894 h 4939827"/>
              <a:gd name="connsiteX54" fmla="*/ 9233396 w 12192000"/>
              <a:gd name="connsiteY54" fmla="*/ 274803 h 4939827"/>
              <a:gd name="connsiteX55" fmla="*/ 9256213 w 12192000"/>
              <a:gd name="connsiteY55" fmla="*/ 281576 h 4939827"/>
              <a:gd name="connsiteX56" fmla="*/ 9262377 w 12192000"/>
              <a:gd name="connsiteY56" fmla="*/ 286635 h 4939827"/>
              <a:gd name="connsiteX57" fmla="*/ 9287089 w 12192000"/>
              <a:gd name="connsiteY57" fmla="*/ 303891 h 4939827"/>
              <a:gd name="connsiteX58" fmla="*/ 9371484 w 12192000"/>
              <a:gd name="connsiteY58" fmla="*/ 329634 h 4939827"/>
              <a:gd name="connsiteX59" fmla="*/ 9404829 w 12192000"/>
              <a:gd name="connsiteY59" fmla="*/ 339038 h 4939827"/>
              <a:gd name="connsiteX60" fmla="*/ 9427021 w 12192000"/>
              <a:gd name="connsiteY60" fmla="*/ 358784 h 4939827"/>
              <a:gd name="connsiteX61" fmla="*/ 9670844 w 12192000"/>
              <a:gd name="connsiteY61" fmla="*/ 405128 h 4939827"/>
              <a:gd name="connsiteX62" fmla="*/ 9816083 w 12192000"/>
              <a:gd name="connsiteY62" fmla="*/ 416573 h 4939827"/>
              <a:gd name="connsiteX63" fmla="*/ 9936741 w 12192000"/>
              <a:gd name="connsiteY63" fmla="*/ 437044 h 4939827"/>
              <a:gd name="connsiteX64" fmla="*/ 10050093 w 12192000"/>
              <a:gd name="connsiteY64" fmla="*/ 443783 h 4939827"/>
              <a:gd name="connsiteX65" fmla="*/ 10130090 w 12192000"/>
              <a:gd name="connsiteY65" fmla="*/ 459520 h 4939827"/>
              <a:gd name="connsiteX66" fmla="*/ 10173456 w 12192000"/>
              <a:gd name="connsiteY66" fmla="*/ 457749 h 4939827"/>
              <a:gd name="connsiteX67" fmla="*/ 10218232 w 12192000"/>
              <a:gd name="connsiteY67" fmla="*/ 459820 h 4939827"/>
              <a:gd name="connsiteX68" fmla="*/ 10354176 w 12192000"/>
              <a:gd name="connsiteY68" fmla="*/ 471377 h 4939827"/>
              <a:gd name="connsiteX69" fmla="*/ 10430681 w 12192000"/>
              <a:gd name="connsiteY69" fmla="*/ 481226 h 4939827"/>
              <a:gd name="connsiteX70" fmla="*/ 10478169 w 12192000"/>
              <a:gd name="connsiteY70" fmla="*/ 481774 h 4939827"/>
              <a:gd name="connsiteX71" fmla="*/ 10540907 w 12192000"/>
              <a:gd name="connsiteY71" fmla="*/ 485607 h 4939827"/>
              <a:gd name="connsiteX72" fmla="*/ 10614941 w 12192000"/>
              <a:gd name="connsiteY72" fmla="*/ 487592 h 4939827"/>
              <a:gd name="connsiteX73" fmla="*/ 10674098 w 12192000"/>
              <a:gd name="connsiteY73" fmla="*/ 521656 h 4939827"/>
              <a:gd name="connsiteX74" fmla="*/ 10874834 w 12192000"/>
              <a:gd name="connsiteY74" fmla="*/ 574867 h 4939827"/>
              <a:gd name="connsiteX75" fmla="*/ 10944981 w 12192000"/>
              <a:gd name="connsiteY75" fmla="*/ 615042 h 4939827"/>
              <a:gd name="connsiteX76" fmla="*/ 11006376 w 12192000"/>
              <a:gd name="connsiteY76" fmla="*/ 645957 h 4939827"/>
              <a:gd name="connsiteX77" fmla="*/ 11076308 w 12192000"/>
              <a:gd name="connsiteY77" fmla="*/ 675698 h 4939827"/>
              <a:gd name="connsiteX78" fmla="*/ 11148789 w 12192000"/>
              <a:gd name="connsiteY78" fmla="*/ 685041 h 4939827"/>
              <a:gd name="connsiteX79" fmla="*/ 11249129 w 12192000"/>
              <a:gd name="connsiteY79" fmla="*/ 684218 h 4939827"/>
              <a:gd name="connsiteX80" fmla="*/ 11299915 w 12192000"/>
              <a:gd name="connsiteY80" fmla="*/ 692177 h 4939827"/>
              <a:gd name="connsiteX81" fmla="*/ 11386973 w 12192000"/>
              <a:gd name="connsiteY81" fmla="*/ 708209 h 4939827"/>
              <a:gd name="connsiteX82" fmla="*/ 11500105 w 12192000"/>
              <a:gd name="connsiteY82" fmla="*/ 735014 h 4939827"/>
              <a:gd name="connsiteX83" fmla="*/ 11621735 w 12192000"/>
              <a:gd name="connsiteY83" fmla="*/ 789584 h 4939827"/>
              <a:gd name="connsiteX84" fmla="*/ 11691200 w 12192000"/>
              <a:gd name="connsiteY84" fmla="*/ 867902 h 4939827"/>
              <a:gd name="connsiteX85" fmla="*/ 11819427 w 12192000"/>
              <a:gd name="connsiteY85" fmla="*/ 911634 h 4939827"/>
              <a:gd name="connsiteX86" fmla="*/ 11969720 w 12192000"/>
              <a:gd name="connsiteY86" fmla="*/ 964737 h 4939827"/>
              <a:gd name="connsiteX87" fmla="*/ 12055766 w 12192000"/>
              <a:gd name="connsiteY87" fmla="*/ 991268 h 4939827"/>
              <a:gd name="connsiteX88" fmla="*/ 12171539 w 12192000"/>
              <a:gd name="connsiteY88" fmla="*/ 995427 h 4939827"/>
              <a:gd name="connsiteX89" fmla="*/ 12187831 w 12192000"/>
              <a:gd name="connsiteY89" fmla="*/ 996580 h 4939827"/>
              <a:gd name="connsiteX90" fmla="*/ 12192000 w 12192000"/>
              <a:gd name="connsiteY90" fmla="*/ 996726 h 4939827"/>
              <a:gd name="connsiteX91" fmla="*/ 12192000 w 12192000"/>
              <a:gd name="connsiteY91" fmla="*/ 4939827 h 4939827"/>
              <a:gd name="connsiteX92" fmla="*/ 0 w 12192000"/>
              <a:gd name="connsiteY92" fmla="*/ 4939827 h 4939827"/>
              <a:gd name="connsiteX93" fmla="*/ 0 w 12192000"/>
              <a:gd name="connsiteY93" fmla="*/ 512043 h 4939827"/>
              <a:gd name="connsiteX94" fmla="*/ 7381 w 12192000"/>
              <a:gd name="connsiteY94" fmla="*/ 512580 h 4939827"/>
              <a:gd name="connsiteX95" fmla="*/ 100029 w 12192000"/>
              <a:gd name="connsiteY95" fmla="*/ 504758 h 4939827"/>
              <a:gd name="connsiteX96" fmla="*/ 155244 w 12192000"/>
              <a:gd name="connsiteY96" fmla="*/ 525130 h 4939827"/>
              <a:gd name="connsiteX97" fmla="*/ 254366 w 12192000"/>
              <a:gd name="connsiteY97" fmla="*/ 534449 h 4939827"/>
              <a:gd name="connsiteX98" fmla="*/ 447292 w 12192000"/>
              <a:gd name="connsiteY98" fmla="*/ 542725 h 4939827"/>
              <a:gd name="connsiteX99" fmla="*/ 628105 w 12192000"/>
              <a:gd name="connsiteY99" fmla="*/ 547853 h 4939827"/>
              <a:gd name="connsiteX100" fmla="*/ 783146 w 12192000"/>
              <a:gd name="connsiteY100" fmla="*/ 591799 h 4939827"/>
              <a:gd name="connsiteX101" fmla="*/ 1043676 w 12192000"/>
              <a:gd name="connsiteY101" fmla="*/ 591887 h 4939827"/>
              <a:gd name="connsiteX102" fmla="*/ 1281816 w 12192000"/>
              <a:gd name="connsiteY102" fmla="*/ 520946 h 4939827"/>
              <a:gd name="connsiteX103" fmla="*/ 1486347 w 12192000"/>
              <a:gd name="connsiteY103" fmla="*/ 487310 h 4939827"/>
              <a:gd name="connsiteX104" fmla="*/ 1568079 w 12192000"/>
              <a:gd name="connsiteY104" fmla="*/ 462531 h 4939827"/>
              <a:gd name="connsiteX105" fmla="*/ 1622516 w 12192000"/>
              <a:gd name="connsiteY105" fmla="*/ 466058 h 4939827"/>
              <a:gd name="connsiteX106" fmla="*/ 1655457 w 12192000"/>
              <a:gd name="connsiteY106" fmla="*/ 465359 h 4939827"/>
              <a:gd name="connsiteX107" fmla="*/ 1717454 w 12192000"/>
              <a:gd name="connsiteY107" fmla="*/ 417203 h 4939827"/>
              <a:gd name="connsiteX108" fmla="*/ 1913794 w 12192000"/>
              <a:gd name="connsiteY108" fmla="*/ 365255 h 4939827"/>
              <a:gd name="connsiteX109" fmla="*/ 2129762 w 12192000"/>
              <a:gd name="connsiteY109" fmla="*/ 367832 h 4939827"/>
              <a:gd name="connsiteX110" fmla="*/ 2376970 w 12192000"/>
              <a:gd name="connsiteY110" fmla="*/ 350129 h 4939827"/>
              <a:gd name="connsiteX111" fmla="*/ 2480155 w 12192000"/>
              <a:gd name="connsiteY111" fmla="*/ 359227 h 4939827"/>
              <a:gd name="connsiteX112" fmla="*/ 2586782 w 12192000"/>
              <a:gd name="connsiteY112" fmla="*/ 339352 h 4939827"/>
              <a:gd name="connsiteX113" fmla="*/ 2654496 w 12192000"/>
              <a:gd name="connsiteY113" fmla="*/ 315431 h 4939827"/>
              <a:gd name="connsiteX114" fmla="*/ 2788947 w 12192000"/>
              <a:gd name="connsiteY114" fmla="*/ 250375 h 4939827"/>
              <a:gd name="connsiteX115" fmla="*/ 2885389 w 12192000"/>
              <a:gd name="connsiteY115" fmla="*/ 255259 h 4939827"/>
              <a:gd name="connsiteX116" fmla="*/ 3045916 w 12192000"/>
              <a:gd name="connsiteY116" fmla="*/ 261030 h 4939827"/>
              <a:gd name="connsiteX117" fmla="*/ 3074187 w 12192000"/>
              <a:gd name="connsiteY117" fmla="*/ 243226 h 4939827"/>
              <a:gd name="connsiteX118" fmla="*/ 3103677 w 12192000"/>
              <a:gd name="connsiteY118" fmla="*/ 209527 h 4939827"/>
              <a:gd name="connsiteX119" fmla="*/ 3126759 w 12192000"/>
              <a:gd name="connsiteY119" fmla="*/ 211226 h 4939827"/>
              <a:gd name="connsiteX120" fmla="*/ 3164020 w 12192000"/>
              <a:gd name="connsiteY120" fmla="*/ 212779 h 4939827"/>
              <a:gd name="connsiteX121" fmla="*/ 3285019 w 12192000"/>
              <a:gd name="connsiteY121" fmla="*/ 220535 h 4939827"/>
              <a:gd name="connsiteX122" fmla="*/ 3365154 w 12192000"/>
              <a:gd name="connsiteY122" fmla="*/ 226416 h 4939827"/>
              <a:gd name="connsiteX123" fmla="*/ 3367507 w 12192000"/>
              <a:gd name="connsiteY123" fmla="*/ 225416 h 4939827"/>
              <a:gd name="connsiteX124" fmla="*/ 3387567 w 12192000"/>
              <a:gd name="connsiteY124" fmla="*/ 227103 h 4939827"/>
              <a:gd name="connsiteX125" fmla="*/ 3424753 w 12192000"/>
              <a:gd name="connsiteY125" fmla="*/ 244380 h 4939827"/>
              <a:gd name="connsiteX126" fmla="*/ 3498001 w 12192000"/>
              <a:gd name="connsiteY126" fmla="*/ 231941 h 4939827"/>
              <a:gd name="connsiteX127" fmla="*/ 3561557 w 12192000"/>
              <a:gd name="connsiteY127" fmla="*/ 228095 h 4939827"/>
              <a:gd name="connsiteX128" fmla="*/ 3611920 w 12192000"/>
              <a:gd name="connsiteY128" fmla="*/ 218094 h 4939827"/>
              <a:gd name="connsiteX129" fmla="*/ 3620528 w 12192000"/>
              <a:gd name="connsiteY129" fmla="*/ 218788 h 4939827"/>
              <a:gd name="connsiteX130" fmla="*/ 3620766 w 12192000"/>
              <a:gd name="connsiteY130" fmla="*/ 218511 h 4939827"/>
              <a:gd name="connsiteX131" fmla="*/ 3629977 w 12192000"/>
              <a:gd name="connsiteY131" fmla="*/ 218664 h 4939827"/>
              <a:gd name="connsiteX132" fmla="*/ 3636217 w 12192000"/>
              <a:gd name="connsiteY132" fmla="*/ 220048 h 4939827"/>
              <a:gd name="connsiteX133" fmla="*/ 3709484 w 12192000"/>
              <a:gd name="connsiteY133" fmla="*/ 186927 h 4939827"/>
              <a:gd name="connsiteX134" fmla="*/ 3761342 w 12192000"/>
              <a:gd name="connsiteY134" fmla="*/ 177474 h 4939827"/>
              <a:gd name="connsiteX135" fmla="*/ 3799748 w 12192000"/>
              <a:gd name="connsiteY135" fmla="*/ 167154 h 4939827"/>
              <a:gd name="connsiteX136" fmla="*/ 3812225 w 12192000"/>
              <a:gd name="connsiteY136" fmla="*/ 189020 h 4939827"/>
              <a:gd name="connsiteX137" fmla="*/ 3864537 w 12192000"/>
              <a:gd name="connsiteY137" fmla="*/ 200742 h 4939827"/>
              <a:gd name="connsiteX138" fmla="*/ 4028476 w 12192000"/>
              <a:gd name="connsiteY138" fmla="*/ 223679 h 4939827"/>
              <a:gd name="connsiteX139" fmla="*/ 4191582 w 12192000"/>
              <a:gd name="connsiteY139" fmla="*/ 238952 h 4939827"/>
              <a:gd name="connsiteX140" fmla="*/ 4251024 w 12192000"/>
              <a:gd name="connsiteY140" fmla="*/ 240874 h 4939827"/>
              <a:gd name="connsiteX141" fmla="*/ 4355275 w 12192000"/>
              <a:gd name="connsiteY141" fmla="*/ 260205 h 4939827"/>
              <a:gd name="connsiteX142" fmla="*/ 4423807 w 12192000"/>
              <a:gd name="connsiteY142" fmla="*/ 270366 h 4939827"/>
              <a:gd name="connsiteX143" fmla="*/ 4558432 w 12192000"/>
              <a:gd name="connsiteY143" fmla="*/ 269194 h 4939827"/>
              <a:gd name="connsiteX144" fmla="*/ 4635061 w 12192000"/>
              <a:gd name="connsiteY144" fmla="*/ 280682 h 4939827"/>
              <a:gd name="connsiteX145" fmla="*/ 4807427 w 12192000"/>
              <a:gd name="connsiteY145" fmla="*/ 276835 h 4939827"/>
              <a:gd name="connsiteX146" fmla="*/ 5028933 w 12192000"/>
              <a:gd name="connsiteY146" fmla="*/ 183887 h 4939827"/>
              <a:gd name="connsiteX147" fmla="*/ 5093642 w 12192000"/>
              <a:gd name="connsiteY147" fmla="*/ 177214 h 4939827"/>
              <a:gd name="connsiteX148" fmla="*/ 5102642 w 12192000"/>
              <a:gd name="connsiteY148" fmla="*/ 186816 h 4939827"/>
              <a:gd name="connsiteX149" fmla="*/ 5193590 w 12192000"/>
              <a:gd name="connsiteY149" fmla="*/ 136361 h 4939827"/>
              <a:gd name="connsiteX150" fmla="*/ 5323922 w 12192000"/>
              <a:gd name="connsiteY150" fmla="*/ 146332 h 4939827"/>
              <a:gd name="connsiteX151" fmla="*/ 5421860 w 12192000"/>
              <a:gd name="connsiteY151" fmla="*/ 167298 h 4939827"/>
              <a:gd name="connsiteX152" fmla="*/ 5476948 w 12192000"/>
              <a:gd name="connsiteY152" fmla="*/ 173249 h 4939827"/>
              <a:gd name="connsiteX153" fmla="*/ 5516842 w 12192000"/>
              <a:gd name="connsiteY153" fmla="*/ 184018 h 4939827"/>
              <a:gd name="connsiteX154" fmla="*/ 5619415 w 12192000"/>
              <a:gd name="connsiteY154" fmla="*/ 176781 h 4939827"/>
              <a:gd name="connsiteX155" fmla="*/ 5789867 w 12192000"/>
              <a:gd name="connsiteY155" fmla="*/ 150304 h 4939827"/>
              <a:gd name="connsiteX156" fmla="*/ 5825953 w 12192000"/>
              <a:gd name="connsiteY156" fmla="*/ 147907 h 4939827"/>
              <a:gd name="connsiteX157" fmla="*/ 5856168 w 12192000"/>
              <a:gd name="connsiteY157" fmla="*/ 158719 h 4939827"/>
              <a:gd name="connsiteX158" fmla="*/ 5862476 w 12192000"/>
              <a:gd name="connsiteY158" fmla="*/ 172447 h 4939827"/>
              <a:gd name="connsiteX159" fmla="*/ 5882195 w 12192000"/>
              <a:gd name="connsiteY159" fmla="*/ 173195 h 4939827"/>
              <a:gd name="connsiteX160" fmla="*/ 5887271 w 12192000"/>
              <a:gd name="connsiteY160" fmla="*/ 176084 h 4939827"/>
              <a:gd name="connsiteX161" fmla="*/ 5916552 w 12192000"/>
              <a:gd name="connsiteY161" fmla="*/ 189955 h 4939827"/>
              <a:gd name="connsiteX162" fmla="*/ 5983240 w 12192000"/>
              <a:gd name="connsiteY162" fmla="*/ 152755 h 4939827"/>
              <a:gd name="connsiteX163" fmla="*/ 6152287 w 12192000"/>
              <a:gd name="connsiteY163" fmla="*/ 116736 h 4939827"/>
              <a:gd name="connsiteX164" fmla="*/ 6415830 w 12192000"/>
              <a:gd name="connsiteY164" fmla="*/ 136006 h 4939827"/>
              <a:gd name="connsiteX165" fmla="*/ 6756965 w 12192000"/>
              <a:gd name="connsiteY165" fmla="*/ 57636 h 4939827"/>
              <a:gd name="connsiteX166" fmla="*/ 6965101 w 12192000"/>
              <a:gd name="connsiteY166" fmla="*/ 25718 h 4939827"/>
              <a:gd name="connsiteX167" fmla="*/ 6986370 w 12192000"/>
              <a:gd name="connsiteY167" fmla="*/ 12659 h 4939827"/>
              <a:gd name="connsiteX168" fmla="*/ 6989536 w 12192000"/>
              <a:gd name="connsiteY168" fmla="*/ 14528 h 4939827"/>
              <a:gd name="connsiteX169" fmla="*/ 7015933 w 12192000"/>
              <a:gd name="connsiteY169" fmla="*/ 9653 h 4939827"/>
              <a:gd name="connsiteX170" fmla="*/ 7020592 w 12192000"/>
              <a:gd name="connsiteY170" fmla="*/ 1651 h 4939827"/>
              <a:gd name="connsiteX171" fmla="*/ 7025905 w 12192000"/>
              <a:gd name="connsiteY171"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43464 w 12192000"/>
              <a:gd name="connsiteY12" fmla="*/ 68367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54496 w 12192000"/>
              <a:gd name="connsiteY112" fmla="*/ 315431 h 4939827"/>
              <a:gd name="connsiteX113" fmla="*/ 2788947 w 12192000"/>
              <a:gd name="connsiteY113" fmla="*/ 250375 h 4939827"/>
              <a:gd name="connsiteX114" fmla="*/ 2885389 w 12192000"/>
              <a:gd name="connsiteY114" fmla="*/ 255259 h 4939827"/>
              <a:gd name="connsiteX115" fmla="*/ 3045916 w 12192000"/>
              <a:gd name="connsiteY115" fmla="*/ 261030 h 4939827"/>
              <a:gd name="connsiteX116" fmla="*/ 3074187 w 12192000"/>
              <a:gd name="connsiteY116" fmla="*/ 243226 h 4939827"/>
              <a:gd name="connsiteX117" fmla="*/ 3103677 w 12192000"/>
              <a:gd name="connsiteY117" fmla="*/ 209527 h 4939827"/>
              <a:gd name="connsiteX118" fmla="*/ 3126759 w 12192000"/>
              <a:gd name="connsiteY118" fmla="*/ 211226 h 4939827"/>
              <a:gd name="connsiteX119" fmla="*/ 3164020 w 12192000"/>
              <a:gd name="connsiteY119" fmla="*/ 212779 h 4939827"/>
              <a:gd name="connsiteX120" fmla="*/ 3285019 w 12192000"/>
              <a:gd name="connsiteY120" fmla="*/ 220535 h 4939827"/>
              <a:gd name="connsiteX121" fmla="*/ 3365154 w 12192000"/>
              <a:gd name="connsiteY121" fmla="*/ 226416 h 4939827"/>
              <a:gd name="connsiteX122" fmla="*/ 3367507 w 12192000"/>
              <a:gd name="connsiteY122" fmla="*/ 225416 h 4939827"/>
              <a:gd name="connsiteX123" fmla="*/ 3387567 w 12192000"/>
              <a:gd name="connsiteY123" fmla="*/ 227103 h 4939827"/>
              <a:gd name="connsiteX124" fmla="*/ 3424753 w 12192000"/>
              <a:gd name="connsiteY124" fmla="*/ 244380 h 4939827"/>
              <a:gd name="connsiteX125" fmla="*/ 3498001 w 12192000"/>
              <a:gd name="connsiteY125" fmla="*/ 231941 h 4939827"/>
              <a:gd name="connsiteX126" fmla="*/ 3561557 w 12192000"/>
              <a:gd name="connsiteY126" fmla="*/ 228095 h 4939827"/>
              <a:gd name="connsiteX127" fmla="*/ 3611920 w 12192000"/>
              <a:gd name="connsiteY127" fmla="*/ 218094 h 4939827"/>
              <a:gd name="connsiteX128" fmla="*/ 3620528 w 12192000"/>
              <a:gd name="connsiteY128" fmla="*/ 218788 h 4939827"/>
              <a:gd name="connsiteX129" fmla="*/ 3620766 w 12192000"/>
              <a:gd name="connsiteY129" fmla="*/ 218511 h 4939827"/>
              <a:gd name="connsiteX130" fmla="*/ 3629977 w 12192000"/>
              <a:gd name="connsiteY130" fmla="*/ 218664 h 4939827"/>
              <a:gd name="connsiteX131" fmla="*/ 3636217 w 12192000"/>
              <a:gd name="connsiteY131" fmla="*/ 220048 h 4939827"/>
              <a:gd name="connsiteX132" fmla="*/ 3709484 w 12192000"/>
              <a:gd name="connsiteY132" fmla="*/ 186927 h 4939827"/>
              <a:gd name="connsiteX133" fmla="*/ 3761342 w 12192000"/>
              <a:gd name="connsiteY133" fmla="*/ 177474 h 4939827"/>
              <a:gd name="connsiteX134" fmla="*/ 3799748 w 12192000"/>
              <a:gd name="connsiteY134" fmla="*/ 167154 h 4939827"/>
              <a:gd name="connsiteX135" fmla="*/ 3812225 w 12192000"/>
              <a:gd name="connsiteY135" fmla="*/ 189020 h 4939827"/>
              <a:gd name="connsiteX136" fmla="*/ 3864537 w 12192000"/>
              <a:gd name="connsiteY136" fmla="*/ 200742 h 4939827"/>
              <a:gd name="connsiteX137" fmla="*/ 4028476 w 12192000"/>
              <a:gd name="connsiteY137" fmla="*/ 223679 h 4939827"/>
              <a:gd name="connsiteX138" fmla="*/ 4191582 w 12192000"/>
              <a:gd name="connsiteY138" fmla="*/ 238952 h 4939827"/>
              <a:gd name="connsiteX139" fmla="*/ 4251024 w 12192000"/>
              <a:gd name="connsiteY139" fmla="*/ 240874 h 4939827"/>
              <a:gd name="connsiteX140" fmla="*/ 4355275 w 12192000"/>
              <a:gd name="connsiteY140" fmla="*/ 260205 h 4939827"/>
              <a:gd name="connsiteX141" fmla="*/ 4423807 w 12192000"/>
              <a:gd name="connsiteY141" fmla="*/ 270366 h 4939827"/>
              <a:gd name="connsiteX142" fmla="*/ 4558432 w 12192000"/>
              <a:gd name="connsiteY142" fmla="*/ 269194 h 4939827"/>
              <a:gd name="connsiteX143" fmla="*/ 4635061 w 12192000"/>
              <a:gd name="connsiteY143" fmla="*/ 280682 h 4939827"/>
              <a:gd name="connsiteX144" fmla="*/ 4807427 w 12192000"/>
              <a:gd name="connsiteY144" fmla="*/ 276835 h 4939827"/>
              <a:gd name="connsiteX145" fmla="*/ 5028933 w 12192000"/>
              <a:gd name="connsiteY145" fmla="*/ 183887 h 4939827"/>
              <a:gd name="connsiteX146" fmla="*/ 5093642 w 12192000"/>
              <a:gd name="connsiteY146" fmla="*/ 177214 h 4939827"/>
              <a:gd name="connsiteX147" fmla="*/ 5102642 w 12192000"/>
              <a:gd name="connsiteY147" fmla="*/ 186816 h 4939827"/>
              <a:gd name="connsiteX148" fmla="*/ 5193590 w 12192000"/>
              <a:gd name="connsiteY148" fmla="*/ 136361 h 4939827"/>
              <a:gd name="connsiteX149" fmla="*/ 5323922 w 12192000"/>
              <a:gd name="connsiteY149" fmla="*/ 146332 h 4939827"/>
              <a:gd name="connsiteX150" fmla="*/ 5421860 w 12192000"/>
              <a:gd name="connsiteY150" fmla="*/ 167298 h 4939827"/>
              <a:gd name="connsiteX151" fmla="*/ 5476948 w 12192000"/>
              <a:gd name="connsiteY151" fmla="*/ 173249 h 4939827"/>
              <a:gd name="connsiteX152" fmla="*/ 5516842 w 12192000"/>
              <a:gd name="connsiteY152" fmla="*/ 184018 h 4939827"/>
              <a:gd name="connsiteX153" fmla="*/ 5619415 w 12192000"/>
              <a:gd name="connsiteY153" fmla="*/ 176781 h 4939827"/>
              <a:gd name="connsiteX154" fmla="*/ 5789867 w 12192000"/>
              <a:gd name="connsiteY154" fmla="*/ 150304 h 4939827"/>
              <a:gd name="connsiteX155" fmla="*/ 5825953 w 12192000"/>
              <a:gd name="connsiteY155" fmla="*/ 147907 h 4939827"/>
              <a:gd name="connsiteX156" fmla="*/ 5856168 w 12192000"/>
              <a:gd name="connsiteY156" fmla="*/ 158719 h 4939827"/>
              <a:gd name="connsiteX157" fmla="*/ 5862476 w 12192000"/>
              <a:gd name="connsiteY157" fmla="*/ 172447 h 4939827"/>
              <a:gd name="connsiteX158" fmla="*/ 5882195 w 12192000"/>
              <a:gd name="connsiteY158" fmla="*/ 173195 h 4939827"/>
              <a:gd name="connsiteX159" fmla="*/ 5887271 w 12192000"/>
              <a:gd name="connsiteY159" fmla="*/ 176084 h 4939827"/>
              <a:gd name="connsiteX160" fmla="*/ 5916552 w 12192000"/>
              <a:gd name="connsiteY160" fmla="*/ 189955 h 4939827"/>
              <a:gd name="connsiteX161" fmla="*/ 5983240 w 12192000"/>
              <a:gd name="connsiteY161" fmla="*/ 152755 h 4939827"/>
              <a:gd name="connsiteX162" fmla="*/ 6152287 w 12192000"/>
              <a:gd name="connsiteY162" fmla="*/ 116736 h 4939827"/>
              <a:gd name="connsiteX163" fmla="*/ 6415830 w 12192000"/>
              <a:gd name="connsiteY163" fmla="*/ 136006 h 4939827"/>
              <a:gd name="connsiteX164" fmla="*/ 6756965 w 12192000"/>
              <a:gd name="connsiteY164" fmla="*/ 57636 h 4939827"/>
              <a:gd name="connsiteX165" fmla="*/ 6965101 w 12192000"/>
              <a:gd name="connsiteY165" fmla="*/ 25718 h 4939827"/>
              <a:gd name="connsiteX166" fmla="*/ 6986370 w 12192000"/>
              <a:gd name="connsiteY166" fmla="*/ 12659 h 4939827"/>
              <a:gd name="connsiteX167" fmla="*/ 6989536 w 12192000"/>
              <a:gd name="connsiteY167" fmla="*/ 14528 h 4939827"/>
              <a:gd name="connsiteX168" fmla="*/ 7015933 w 12192000"/>
              <a:gd name="connsiteY168" fmla="*/ 9653 h 4939827"/>
              <a:gd name="connsiteX169" fmla="*/ 7020592 w 12192000"/>
              <a:gd name="connsiteY169" fmla="*/ 1651 h 4939827"/>
              <a:gd name="connsiteX170" fmla="*/ 7025905 w 12192000"/>
              <a:gd name="connsiteY170"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54496 w 12192000"/>
              <a:gd name="connsiteY112" fmla="*/ 315431 h 4939827"/>
              <a:gd name="connsiteX113" fmla="*/ 2788947 w 12192000"/>
              <a:gd name="connsiteY113" fmla="*/ 250375 h 4939827"/>
              <a:gd name="connsiteX114" fmla="*/ 2885389 w 12192000"/>
              <a:gd name="connsiteY114" fmla="*/ 255259 h 4939827"/>
              <a:gd name="connsiteX115" fmla="*/ 3045916 w 12192000"/>
              <a:gd name="connsiteY115" fmla="*/ 261030 h 4939827"/>
              <a:gd name="connsiteX116" fmla="*/ 3074187 w 12192000"/>
              <a:gd name="connsiteY116" fmla="*/ 243226 h 4939827"/>
              <a:gd name="connsiteX117" fmla="*/ 3103677 w 12192000"/>
              <a:gd name="connsiteY117" fmla="*/ 209527 h 4939827"/>
              <a:gd name="connsiteX118" fmla="*/ 3126759 w 12192000"/>
              <a:gd name="connsiteY118" fmla="*/ 211226 h 4939827"/>
              <a:gd name="connsiteX119" fmla="*/ 3164020 w 12192000"/>
              <a:gd name="connsiteY119" fmla="*/ 212779 h 4939827"/>
              <a:gd name="connsiteX120" fmla="*/ 3285019 w 12192000"/>
              <a:gd name="connsiteY120" fmla="*/ 220535 h 4939827"/>
              <a:gd name="connsiteX121" fmla="*/ 3365154 w 12192000"/>
              <a:gd name="connsiteY121" fmla="*/ 226416 h 4939827"/>
              <a:gd name="connsiteX122" fmla="*/ 3367507 w 12192000"/>
              <a:gd name="connsiteY122" fmla="*/ 225416 h 4939827"/>
              <a:gd name="connsiteX123" fmla="*/ 3387567 w 12192000"/>
              <a:gd name="connsiteY123" fmla="*/ 227103 h 4939827"/>
              <a:gd name="connsiteX124" fmla="*/ 3424753 w 12192000"/>
              <a:gd name="connsiteY124" fmla="*/ 244380 h 4939827"/>
              <a:gd name="connsiteX125" fmla="*/ 3498001 w 12192000"/>
              <a:gd name="connsiteY125" fmla="*/ 231941 h 4939827"/>
              <a:gd name="connsiteX126" fmla="*/ 3561557 w 12192000"/>
              <a:gd name="connsiteY126" fmla="*/ 228095 h 4939827"/>
              <a:gd name="connsiteX127" fmla="*/ 3611920 w 12192000"/>
              <a:gd name="connsiteY127" fmla="*/ 218094 h 4939827"/>
              <a:gd name="connsiteX128" fmla="*/ 3620528 w 12192000"/>
              <a:gd name="connsiteY128" fmla="*/ 218788 h 4939827"/>
              <a:gd name="connsiteX129" fmla="*/ 3620766 w 12192000"/>
              <a:gd name="connsiteY129" fmla="*/ 218511 h 4939827"/>
              <a:gd name="connsiteX130" fmla="*/ 3629977 w 12192000"/>
              <a:gd name="connsiteY130" fmla="*/ 218664 h 4939827"/>
              <a:gd name="connsiteX131" fmla="*/ 3636217 w 12192000"/>
              <a:gd name="connsiteY131" fmla="*/ 220048 h 4939827"/>
              <a:gd name="connsiteX132" fmla="*/ 3709484 w 12192000"/>
              <a:gd name="connsiteY132" fmla="*/ 186927 h 4939827"/>
              <a:gd name="connsiteX133" fmla="*/ 3761342 w 12192000"/>
              <a:gd name="connsiteY133" fmla="*/ 177474 h 4939827"/>
              <a:gd name="connsiteX134" fmla="*/ 3799748 w 12192000"/>
              <a:gd name="connsiteY134" fmla="*/ 167154 h 4939827"/>
              <a:gd name="connsiteX135" fmla="*/ 3812225 w 12192000"/>
              <a:gd name="connsiteY135" fmla="*/ 189020 h 4939827"/>
              <a:gd name="connsiteX136" fmla="*/ 3864537 w 12192000"/>
              <a:gd name="connsiteY136" fmla="*/ 200742 h 4939827"/>
              <a:gd name="connsiteX137" fmla="*/ 4028476 w 12192000"/>
              <a:gd name="connsiteY137" fmla="*/ 223679 h 4939827"/>
              <a:gd name="connsiteX138" fmla="*/ 4191582 w 12192000"/>
              <a:gd name="connsiteY138" fmla="*/ 238952 h 4939827"/>
              <a:gd name="connsiteX139" fmla="*/ 4251024 w 12192000"/>
              <a:gd name="connsiteY139" fmla="*/ 240874 h 4939827"/>
              <a:gd name="connsiteX140" fmla="*/ 4355275 w 12192000"/>
              <a:gd name="connsiteY140" fmla="*/ 260205 h 4939827"/>
              <a:gd name="connsiteX141" fmla="*/ 4423807 w 12192000"/>
              <a:gd name="connsiteY141" fmla="*/ 270366 h 4939827"/>
              <a:gd name="connsiteX142" fmla="*/ 4558432 w 12192000"/>
              <a:gd name="connsiteY142" fmla="*/ 269194 h 4939827"/>
              <a:gd name="connsiteX143" fmla="*/ 4635061 w 12192000"/>
              <a:gd name="connsiteY143" fmla="*/ 280682 h 4939827"/>
              <a:gd name="connsiteX144" fmla="*/ 4807427 w 12192000"/>
              <a:gd name="connsiteY144" fmla="*/ 276835 h 4939827"/>
              <a:gd name="connsiteX145" fmla="*/ 5028933 w 12192000"/>
              <a:gd name="connsiteY145" fmla="*/ 183887 h 4939827"/>
              <a:gd name="connsiteX146" fmla="*/ 5093642 w 12192000"/>
              <a:gd name="connsiteY146" fmla="*/ 177214 h 4939827"/>
              <a:gd name="connsiteX147" fmla="*/ 5102642 w 12192000"/>
              <a:gd name="connsiteY147" fmla="*/ 186816 h 4939827"/>
              <a:gd name="connsiteX148" fmla="*/ 5193590 w 12192000"/>
              <a:gd name="connsiteY148" fmla="*/ 136361 h 4939827"/>
              <a:gd name="connsiteX149" fmla="*/ 5323922 w 12192000"/>
              <a:gd name="connsiteY149" fmla="*/ 146332 h 4939827"/>
              <a:gd name="connsiteX150" fmla="*/ 5421860 w 12192000"/>
              <a:gd name="connsiteY150" fmla="*/ 167298 h 4939827"/>
              <a:gd name="connsiteX151" fmla="*/ 5476948 w 12192000"/>
              <a:gd name="connsiteY151" fmla="*/ 173249 h 4939827"/>
              <a:gd name="connsiteX152" fmla="*/ 5516842 w 12192000"/>
              <a:gd name="connsiteY152" fmla="*/ 184018 h 4939827"/>
              <a:gd name="connsiteX153" fmla="*/ 5619415 w 12192000"/>
              <a:gd name="connsiteY153" fmla="*/ 176781 h 4939827"/>
              <a:gd name="connsiteX154" fmla="*/ 5789867 w 12192000"/>
              <a:gd name="connsiteY154" fmla="*/ 150304 h 4939827"/>
              <a:gd name="connsiteX155" fmla="*/ 5825953 w 12192000"/>
              <a:gd name="connsiteY155" fmla="*/ 147907 h 4939827"/>
              <a:gd name="connsiteX156" fmla="*/ 5856168 w 12192000"/>
              <a:gd name="connsiteY156" fmla="*/ 158719 h 4939827"/>
              <a:gd name="connsiteX157" fmla="*/ 5862476 w 12192000"/>
              <a:gd name="connsiteY157" fmla="*/ 172447 h 4939827"/>
              <a:gd name="connsiteX158" fmla="*/ 5882195 w 12192000"/>
              <a:gd name="connsiteY158" fmla="*/ 173195 h 4939827"/>
              <a:gd name="connsiteX159" fmla="*/ 5887271 w 12192000"/>
              <a:gd name="connsiteY159" fmla="*/ 176084 h 4939827"/>
              <a:gd name="connsiteX160" fmla="*/ 5916552 w 12192000"/>
              <a:gd name="connsiteY160" fmla="*/ 189955 h 4939827"/>
              <a:gd name="connsiteX161" fmla="*/ 5983240 w 12192000"/>
              <a:gd name="connsiteY161" fmla="*/ 152755 h 4939827"/>
              <a:gd name="connsiteX162" fmla="*/ 6152287 w 12192000"/>
              <a:gd name="connsiteY162" fmla="*/ 116736 h 4939827"/>
              <a:gd name="connsiteX163" fmla="*/ 6415830 w 12192000"/>
              <a:gd name="connsiteY163" fmla="*/ 136006 h 4939827"/>
              <a:gd name="connsiteX164" fmla="*/ 6756965 w 12192000"/>
              <a:gd name="connsiteY164" fmla="*/ 57636 h 4939827"/>
              <a:gd name="connsiteX165" fmla="*/ 6965101 w 12192000"/>
              <a:gd name="connsiteY165" fmla="*/ 25718 h 4939827"/>
              <a:gd name="connsiteX166" fmla="*/ 6986370 w 12192000"/>
              <a:gd name="connsiteY166" fmla="*/ 12659 h 4939827"/>
              <a:gd name="connsiteX167" fmla="*/ 6989536 w 12192000"/>
              <a:gd name="connsiteY167" fmla="*/ 14528 h 4939827"/>
              <a:gd name="connsiteX168" fmla="*/ 7015933 w 12192000"/>
              <a:gd name="connsiteY168" fmla="*/ 9653 h 4939827"/>
              <a:gd name="connsiteX169" fmla="*/ 7020592 w 12192000"/>
              <a:gd name="connsiteY169" fmla="*/ 1651 h 4939827"/>
              <a:gd name="connsiteX170" fmla="*/ 7025905 w 12192000"/>
              <a:gd name="connsiteY170"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54496 w 12192000"/>
              <a:gd name="connsiteY112" fmla="*/ 315431 h 4939827"/>
              <a:gd name="connsiteX113" fmla="*/ 2788947 w 12192000"/>
              <a:gd name="connsiteY113" fmla="*/ 250375 h 4939827"/>
              <a:gd name="connsiteX114" fmla="*/ 2885389 w 12192000"/>
              <a:gd name="connsiteY114" fmla="*/ 255259 h 4939827"/>
              <a:gd name="connsiteX115" fmla="*/ 3045916 w 12192000"/>
              <a:gd name="connsiteY115" fmla="*/ 261030 h 4939827"/>
              <a:gd name="connsiteX116" fmla="*/ 3074187 w 12192000"/>
              <a:gd name="connsiteY116" fmla="*/ 243226 h 4939827"/>
              <a:gd name="connsiteX117" fmla="*/ 3103677 w 12192000"/>
              <a:gd name="connsiteY117" fmla="*/ 209527 h 4939827"/>
              <a:gd name="connsiteX118" fmla="*/ 3126759 w 12192000"/>
              <a:gd name="connsiteY118" fmla="*/ 211226 h 4939827"/>
              <a:gd name="connsiteX119" fmla="*/ 3164020 w 12192000"/>
              <a:gd name="connsiteY119" fmla="*/ 212779 h 4939827"/>
              <a:gd name="connsiteX120" fmla="*/ 3285019 w 12192000"/>
              <a:gd name="connsiteY120" fmla="*/ 220535 h 4939827"/>
              <a:gd name="connsiteX121" fmla="*/ 3365154 w 12192000"/>
              <a:gd name="connsiteY121" fmla="*/ 226416 h 4939827"/>
              <a:gd name="connsiteX122" fmla="*/ 3367507 w 12192000"/>
              <a:gd name="connsiteY122" fmla="*/ 225416 h 4939827"/>
              <a:gd name="connsiteX123" fmla="*/ 3387567 w 12192000"/>
              <a:gd name="connsiteY123" fmla="*/ 227103 h 4939827"/>
              <a:gd name="connsiteX124" fmla="*/ 3424753 w 12192000"/>
              <a:gd name="connsiteY124" fmla="*/ 244380 h 4939827"/>
              <a:gd name="connsiteX125" fmla="*/ 3498001 w 12192000"/>
              <a:gd name="connsiteY125" fmla="*/ 231941 h 4939827"/>
              <a:gd name="connsiteX126" fmla="*/ 3561557 w 12192000"/>
              <a:gd name="connsiteY126" fmla="*/ 228095 h 4939827"/>
              <a:gd name="connsiteX127" fmla="*/ 3611920 w 12192000"/>
              <a:gd name="connsiteY127" fmla="*/ 218094 h 4939827"/>
              <a:gd name="connsiteX128" fmla="*/ 3620528 w 12192000"/>
              <a:gd name="connsiteY128" fmla="*/ 218788 h 4939827"/>
              <a:gd name="connsiteX129" fmla="*/ 3620766 w 12192000"/>
              <a:gd name="connsiteY129" fmla="*/ 218511 h 4939827"/>
              <a:gd name="connsiteX130" fmla="*/ 3629977 w 12192000"/>
              <a:gd name="connsiteY130" fmla="*/ 218664 h 4939827"/>
              <a:gd name="connsiteX131" fmla="*/ 3636217 w 12192000"/>
              <a:gd name="connsiteY131" fmla="*/ 220048 h 4939827"/>
              <a:gd name="connsiteX132" fmla="*/ 3709484 w 12192000"/>
              <a:gd name="connsiteY132" fmla="*/ 186927 h 4939827"/>
              <a:gd name="connsiteX133" fmla="*/ 3761342 w 12192000"/>
              <a:gd name="connsiteY133" fmla="*/ 177474 h 4939827"/>
              <a:gd name="connsiteX134" fmla="*/ 3799748 w 12192000"/>
              <a:gd name="connsiteY134" fmla="*/ 167154 h 4939827"/>
              <a:gd name="connsiteX135" fmla="*/ 3812225 w 12192000"/>
              <a:gd name="connsiteY135" fmla="*/ 189020 h 4939827"/>
              <a:gd name="connsiteX136" fmla="*/ 3864537 w 12192000"/>
              <a:gd name="connsiteY136" fmla="*/ 200742 h 4939827"/>
              <a:gd name="connsiteX137" fmla="*/ 4028476 w 12192000"/>
              <a:gd name="connsiteY137" fmla="*/ 223679 h 4939827"/>
              <a:gd name="connsiteX138" fmla="*/ 4191582 w 12192000"/>
              <a:gd name="connsiteY138" fmla="*/ 238952 h 4939827"/>
              <a:gd name="connsiteX139" fmla="*/ 4251024 w 12192000"/>
              <a:gd name="connsiteY139" fmla="*/ 240874 h 4939827"/>
              <a:gd name="connsiteX140" fmla="*/ 4355275 w 12192000"/>
              <a:gd name="connsiteY140" fmla="*/ 260205 h 4939827"/>
              <a:gd name="connsiteX141" fmla="*/ 4423807 w 12192000"/>
              <a:gd name="connsiteY141" fmla="*/ 270366 h 4939827"/>
              <a:gd name="connsiteX142" fmla="*/ 4558432 w 12192000"/>
              <a:gd name="connsiteY142" fmla="*/ 269194 h 4939827"/>
              <a:gd name="connsiteX143" fmla="*/ 4635061 w 12192000"/>
              <a:gd name="connsiteY143" fmla="*/ 280682 h 4939827"/>
              <a:gd name="connsiteX144" fmla="*/ 4807427 w 12192000"/>
              <a:gd name="connsiteY144" fmla="*/ 276835 h 4939827"/>
              <a:gd name="connsiteX145" fmla="*/ 5028933 w 12192000"/>
              <a:gd name="connsiteY145" fmla="*/ 183887 h 4939827"/>
              <a:gd name="connsiteX146" fmla="*/ 5093642 w 12192000"/>
              <a:gd name="connsiteY146" fmla="*/ 177214 h 4939827"/>
              <a:gd name="connsiteX147" fmla="*/ 5102642 w 12192000"/>
              <a:gd name="connsiteY147" fmla="*/ 186816 h 4939827"/>
              <a:gd name="connsiteX148" fmla="*/ 5193590 w 12192000"/>
              <a:gd name="connsiteY148" fmla="*/ 136361 h 4939827"/>
              <a:gd name="connsiteX149" fmla="*/ 5323922 w 12192000"/>
              <a:gd name="connsiteY149" fmla="*/ 146332 h 4939827"/>
              <a:gd name="connsiteX150" fmla="*/ 5421860 w 12192000"/>
              <a:gd name="connsiteY150" fmla="*/ 167298 h 4939827"/>
              <a:gd name="connsiteX151" fmla="*/ 5476948 w 12192000"/>
              <a:gd name="connsiteY151" fmla="*/ 173249 h 4939827"/>
              <a:gd name="connsiteX152" fmla="*/ 5516842 w 12192000"/>
              <a:gd name="connsiteY152" fmla="*/ 184018 h 4939827"/>
              <a:gd name="connsiteX153" fmla="*/ 5619415 w 12192000"/>
              <a:gd name="connsiteY153" fmla="*/ 176781 h 4939827"/>
              <a:gd name="connsiteX154" fmla="*/ 5789867 w 12192000"/>
              <a:gd name="connsiteY154" fmla="*/ 150304 h 4939827"/>
              <a:gd name="connsiteX155" fmla="*/ 5825953 w 12192000"/>
              <a:gd name="connsiteY155" fmla="*/ 147907 h 4939827"/>
              <a:gd name="connsiteX156" fmla="*/ 5856168 w 12192000"/>
              <a:gd name="connsiteY156" fmla="*/ 158719 h 4939827"/>
              <a:gd name="connsiteX157" fmla="*/ 5862476 w 12192000"/>
              <a:gd name="connsiteY157" fmla="*/ 172447 h 4939827"/>
              <a:gd name="connsiteX158" fmla="*/ 5882195 w 12192000"/>
              <a:gd name="connsiteY158" fmla="*/ 173195 h 4939827"/>
              <a:gd name="connsiteX159" fmla="*/ 5887271 w 12192000"/>
              <a:gd name="connsiteY159" fmla="*/ 176084 h 4939827"/>
              <a:gd name="connsiteX160" fmla="*/ 5916552 w 12192000"/>
              <a:gd name="connsiteY160" fmla="*/ 189955 h 4939827"/>
              <a:gd name="connsiteX161" fmla="*/ 5983240 w 12192000"/>
              <a:gd name="connsiteY161" fmla="*/ 152755 h 4939827"/>
              <a:gd name="connsiteX162" fmla="*/ 6152287 w 12192000"/>
              <a:gd name="connsiteY162" fmla="*/ 116736 h 4939827"/>
              <a:gd name="connsiteX163" fmla="*/ 6415830 w 12192000"/>
              <a:gd name="connsiteY163" fmla="*/ 136006 h 4939827"/>
              <a:gd name="connsiteX164" fmla="*/ 6756965 w 12192000"/>
              <a:gd name="connsiteY164" fmla="*/ 57636 h 4939827"/>
              <a:gd name="connsiteX165" fmla="*/ 6819400 w 12192000"/>
              <a:gd name="connsiteY165" fmla="*/ 30742 h 4939827"/>
              <a:gd name="connsiteX166" fmla="*/ 6986370 w 12192000"/>
              <a:gd name="connsiteY166" fmla="*/ 12659 h 4939827"/>
              <a:gd name="connsiteX167" fmla="*/ 6989536 w 12192000"/>
              <a:gd name="connsiteY167" fmla="*/ 14528 h 4939827"/>
              <a:gd name="connsiteX168" fmla="*/ 7015933 w 12192000"/>
              <a:gd name="connsiteY168" fmla="*/ 9653 h 4939827"/>
              <a:gd name="connsiteX169" fmla="*/ 7020592 w 12192000"/>
              <a:gd name="connsiteY169" fmla="*/ 1651 h 4939827"/>
              <a:gd name="connsiteX170" fmla="*/ 7025905 w 12192000"/>
              <a:gd name="connsiteY170"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54496 w 12192000"/>
              <a:gd name="connsiteY112" fmla="*/ 315431 h 4939827"/>
              <a:gd name="connsiteX113" fmla="*/ 2788947 w 12192000"/>
              <a:gd name="connsiteY113" fmla="*/ 250375 h 4939827"/>
              <a:gd name="connsiteX114" fmla="*/ 2885389 w 12192000"/>
              <a:gd name="connsiteY114" fmla="*/ 255259 h 4939827"/>
              <a:gd name="connsiteX115" fmla="*/ 3045916 w 12192000"/>
              <a:gd name="connsiteY115" fmla="*/ 261030 h 4939827"/>
              <a:gd name="connsiteX116" fmla="*/ 3074187 w 12192000"/>
              <a:gd name="connsiteY116" fmla="*/ 243226 h 4939827"/>
              <a:gd name="connsiteX117" fmla="*/ 3103677 w 12192000"/>
              <a:gd name="connsiteY117" fmla="*/ 209527 h 4939827"/>
              <a:gd name="connsiteX118" fmla="*/ 3126759 w 12192000"/>
              <a:gd name="connsiteY118" fmla="*/ 211226 h 4939827"/>
              <a:gd name="connsiteX119" fmla="*/ 3164020 w 12192000"/>
              <a:gd name="connsiteY119" fmla="*/ 212779 h 4939827"/>
              <a:gd name="connsiteX120" fmla="*/ 3285019 w 12192000"/>
              <a:gd name="connsiteY120" fmla="*/ 220535 h 4939827"/>
              <a:gd name="connsiteX121" fmla="*/ 3365154 w 12192000"/>
              <a:gd name="connsiteY121" fmla="*/ 226416 h 4939827"/>
              <a:gd name="connsiteX122" fmla="*/ 3367507 w 12192000"/>
              <a:gd name="connsiteY122" fmla="*/ 225416 h 4939827"/>
              <a:gd name="connsiteX123" fmla="*/ 3387567 w 12192000"/>
              <a:gd name="connsiteY123" fmla="*/ 227103 h 4939827"/>
              <a:gd name="connsiteX124" fmla="*/ 3424753 w 12192000"/>
              <a:gd name="connsiteY124" fmla="*/ 244380 h 4939827"/>
              <a:gd name="connsiteX125" fmla="*/ 3498001 w 12192000"/>
              <a:gd name="connsiteY125" fmla="*/ 231941 h 4939827"/>
              <a:gd name="connsiteX126" fmla="*/ 3561557 w 12192000"/>
              <a:gd name="connsiteY126" fmla="*/ 228095 h 4939827"/>
              <a:gd name="connsiteX127" fmla="*/ 3611920 w 12192000"/>
              <a:gd name="connsiteY127" fmla="*/ 218094 h 4939827"/>
              <a:gd name="connsiteX128" fmla="*/ 3620528 w 12192000"/>
              <a:gd name="connsiteY128" fmla="*/ 218788 h 4939827"/>
              <a:gd name="connsiteX129" fmla="*/ 3620766 w 12192000"/>
              <a:gd name="connsiteY129" fmla="*/ 218511 h 4939827"/>
              <a:gd name="connsiteX130" fmla="*/ 3629977 w 12192000"/>
              <a:gd name="connsiteY130" fmla="*/ 218664 h 4939827"/>
              <a:gd name="connsiteX131" fmla="*/ 3636217 w 12192000"/>
              <a:gd name="connsiteY131" fmla="*/ 220048 h 4939827"/>
              <a:gd name="connsiteX132" fmla="*/ 3709484 w 12192000"/>
              <a:gd name="connsiteY132" fmla="*/ 186927 h 4939827"/>
              <a:gd name="connsiteX133" fmla="*/ 3761342 w 12192000"/>
              <a:gd name="connsiteY133" fmla="*/ 177474 h 4939827"/>
              <a:gd name="connsiteX134" fmla="*/ 3799748 w 12192000"/>
              <a:gd name="connsiteY134" fmla="*/ 167154 h 4939827"/>
              <a:gd name="connsiteX135" fmla="*/ 3812225 w 12192000"/>
              <a:gd name="connsiteY135" fmla="*/ 189020 h 4939827"/>
              <a:gd name="connsiteX136" fmla="*/ 3864537 w 12192000"/>
              <a:gd name="connsiteY136" fmla="*/ 200742 h 4939827"/>
              <a:gd name="connsiteX137" fmla="*/ 4028476 w 12192000"/>
              <a:gd name="connsiteY137" fmla="*/ 223679 h 4939827"/>
              <a:gd name="connsiteX138" fmla="*/ 4191582 w 12192000"/>
              <a:gd name="connsiteY138" fmla="*/ 238952 h 4939827"/>
              <a:gd name="connsiteX139" fmla="*/ 4251024 w 12192000"/>
              <a:gd name="connsiteY139" fmla="*/ 240874 h 4939827"/>
              <a:gd name="connsiteX140" fmla="*/ 4355275 w 12192000"/>
              <a:gd name="connsiteY140" fmla="*/ 260205 h 4939827"/>
              <a:gd name="connsiteX141" fmla="*/ 4423807 w 12192000"/>
              <a:gd name="connsiteY141" fmla="*/ 270366 h 4939827"/>
              <a:gd name="connsiteX142" fmla="*/ 4558432 w 12192000"/>
              <a:gd name="connsiteY142" fmla="*/ 269194 h 4939827"/>
              <a:gd name="connsiteX143" fmla="*/ 4635061 w 12192000"/>
              <a:gd name="connsiteY143" fmla="*/ 280682 h 4939827"/>
              <a:gd name="connsiteX144" fmla="*/ 4807427 w 12192000"/>
              <a:gd name="connsiteY144" fmla="*/ 276835 h 4939827"/>
              <a:gd name="connsiteX145" fmla="*/ 5028933 w 12192000"/>
              <a:gd name="connsiteY145" fmla="*/ 183887 h 4939827"/>
              <a:gd name="connsiteX146" fmla="*/ 5093642 w 12192000"/>
              <a:gd name="connsiteY146" fmla="*/ 177214 h 4939827"/>
              <a:gd name="connsiteX147" fmla="*/ 5102642 w 12192000"/>
              <a:gd name="connsiteY147" fmla="*/ 186816 h 4939827"/>
              <a:gd name="connsiteX148" fmla="*/ 5193590 w 12192000"/>
              <a:gd name="connsiteY148" fmla="*/ 136361 h 4939827"/>
              <a:gd name="connsiteX149" fmla="*/ 5323922 w 12192000"/>
              <a:gd name="connsiteY149" fmla="*/ 146332 h 4939827"/>
              <a:gd name="connsiteX150" fmla="*/ 5421860 w 12192000"/>
              <a:gd name="connsiteY150" fmla="*/ 167298 h 4939827"/>
              <a:gd name="connsiteX151" fmla="*/ 5476948 w 12192000"/>
              <a:gd name="connsiteY151" fmla="*/ 173249 h 4939827"/>
              <a:gd name="connsiteX152" fmla="*/ 5516842 w 12192000"/>
              <a:gd name="connsiteY152" fmla="*/ 184018 h 4939827"/>
              <a:gd name="connsiteX153" fmla="*/ 5619415 w 12192000"/>
              <a:gd name="connsiteY153" fmla="*/ 176781 h 4939827"/>
              <a:gd name="connsiteX154" fmla="*/ 5789867 w 12192000"/>
              <a:gd name="connsiteY154" fmla="*/ 150304 h 4939827"/>
              <a:gd name="connsiteX155" fmla="*/ 5825953 w 12192000"/>
              <a:gd name="connsiteY155" fmla="*/ 147907 h 4939827"/>
              <a:gd name="connsiteX156" fmla="*/ 5856168 w 12192000"/>
              <a:gd name="connsiteY156" fmla="*/ 158719 h 4939827"/>
              <a:gd name="connsiteX157" fmla="*/ 5862476 w 12192000"/>
              <a:gd name="connsiteY157" fmla="*/ 172447 h 4939827"/>
              <a:gd name="connsiteX158" fmla="*/ 5882195 w 12192000"/>
              <a:gd name="connsiteY158" fmla="*/ 173195 h 4939827"/>
              <a:gd name="connsiteX159" fmla="*/ 5887271 w 12192000"/>
              <a:gd name="connsiteY159" fmla="*/ 176084 h 4939827"/>
              <a:gd name="connsiteX160" fmla="*/ 5921577 w 12192000"/>
              <a:gd name="connsiteY160" fmla="*/ 169858 h 4939827"/>
              <a:gd name="connsiteX161" fmla="*/ 5983240 w 12192000"/>
              <a:gd name="connsiteY161" fmla="*/ 152755 h 4939827"/>
              <a:gd name="connsiteX162" fmla="*/ 6152287 w 12192000"/>
              <a:gd name="connsiteY162" fmla="*/ 116736 h 4939827"/>
              <a:gd name="connsiteX163" fmla="*/ 6415830 w 12192000"/>
              <a:gd name="connsiteY163" fmla="*/ 136006 h 4939827"/>
              <a:gd name="connsiteX164" fmla="*/ 6756965 w 12192000"/>
              <a:gd name="connsiteY164" fmla="*/ 57636 h 4939827"/>
              <a:gd name="connsiteX165" fmla="*/ 6819400 w 12192000"/>
              <a:gd name="connsiteY165" fmla="*/ 30742 h 4939827"/>
              <a:gd name="connsiteX166" fmla="*/ 6986370 w 12192000"/>
              <a:gd name="connsiteY166" fmla="*/ 12659 h 4939827"/>
              <a:gd name="connsiteX167" fmla="*/ 6989536 w 12192000"/>
              <a:gd name="connsiteY167" fmla="*/ 14528 h 4939827"/>
              <a:gd name="connsiteX168" fmla="*/ 7015933 w 12192000"/>
              <a:gd name="connsiteY168" fmla="*/ 9653 h 4939827"/>
              <a:gd name="connsiteX169" fmla="*/ 7020592 w 12192000"/>
              <a:gd name="connsiteY169" fmla="*/ 1651 h 4939827"/>
              <a:gd name="connsiteX170" fmla="*/ 7025905 w 12192000"/>
              <a:gd name="connsiteY170"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54496 w 12192000"/>
              <a:gd name="connsiteY112" fmla="*/ 315431 h 4939827"/>
              <a:gd name="connsiteX113" fmla="*/ 2788947 w 12192000"/>
              <a:gd name="connsiteY113" fmla="*/ 250375 h 4939827"/>
              <a:gd name="connsiteX114" fmla="*/ 2885389 w 12192000"/>
              <a:gd name="connsiteY114" fmla="*/ 255259 h 4939827"/>
              <a:gd name="connsiteX115" fmla="*/ 3045916 w 12192000"/>
              <a:gd name="connsiteY115" fmla="*/ 261030 h 4939827"/>
              <a:gd name="connsiteX116" fmla="*/ 3074187 w 12192000"/>
              <a:gd name="connsiteY116" fmla="*/ 243226 h 4939827"/>
              <a:gd name="connsiteX117" fmla="*/ 3103677 w 12192000"/>
              <a:gd name="connsiteY117" fmla="*/ 209527 h 4939827"/>
              <a:gd name="connsiteX118" fmla="*/ 3126759 w 12192000"/>
              <a:gd name="connsiteY118" fmla="*/ 211226 h 4939827"/>
              <a:gd name="connsiteX119" fmla="*/ 3164020 w 12192000"/>
              <a:gd name="connsiteY119" fmla="*/ 212779 h 4939827"/>
              <a:gd name="connsiteX120" fmla="*/ 3285019 w 12192000"/>
              <a:gd name="connsiteY120" fmla="*/ 220535 h 4939827"/>
              <a:gd name="connsiteX121" fmla="*/ 3365154 w 12192000"/>
              <a:gd name="connsiteY121" fmla="*/ 226416 h 4939827"/>
              <a:gd name="connsiteX122" fmla="*/ 3367507 w 12192000"/>
              <a:gd name="connsiteY122" fmla="*/ 225416 h 4939827"/>
              <a:gd name="connsiteX123" fmla="*/ 3387567 w 12192000"/>
              <a:gd name="connsiteY123" fmla="*/ 227103 h 4939827"/>
              <a:gd name="connsiteX124" fmla="*/ 3424753 w 12192000"/>
              <a:gd name="connsiteY124" fmla="*/ 244380 h 4939827"/>
              <a:gd name="connsiteX125" fmla="*/ 3498001 w 12192000"/>
              <a:gd name="connsiteY125" fmla="*/ 231941 h 4939827"/>
              <a:gd name="connsiteX126" fmla="*/ 3561557 w 12192000"/>
              <a:gd name="connsiteY126" fmla="*/ 228095 h 4939827"/>
              <a:gd name="connsiteX127" fmla="*/ 3611920 w 12192000"/>
              <a:gd name="connsiteY127" fmla="*/ 218094 h 4939827"/>
              <a:gd name="connsiteX128" fmla="*/ 3620528 w 12192000"/>
              <a:gd name="connsiteY128" fmla="*/ 218788 h 4939827"/>
              <a:gd name="connsiteX129" fmla="*/ 3620766 w 12192000"/>
              <a:gd name="connsiteY129" fmla="*/ 218511 h 4939827"/>
              <a:gd name="connsiteX130" fmla="*/ 3629977 w 12192000"/>
              <a:gd name="connsiteY130" fmla="*/ 218664 h 4939827"/>
              <a:gd name="connsiteX131" fmla="*/ 3636217 w 12192000"/>
              <a:gd name="connsiteY131" fmla="*/ 220048 h 4939827"/>
              <a:gd name="connsiteX132" fmla="*/ 3709484 w 12192000"/>
              <a:gd name="connsiteY132" fmla="*/ 186927 h 4939827"/>
              <a:gd name="connsiteX133" fmla="*/ 3761342 w 12192000"/>
              <a:gd name="connsiteY133" fmla="*/ 177474 h 4939827"/>
              <a:gd name="connsiteX134" fmla="*/ 3799748 w 12192000"/>
              <a:gd name="connsiteY134" fmla="*/ 167154 h 4939827"/>
              <a:gd name="connsiteX135" fmla="*/ 3812225 w 12192000"/>
              <a:gd name="connsiteY135" fmla="*/ 189020 h 4939827"/>
              <a:gd name="connsiteX136" fmla="*/ 3864537 w 12192000"/>
              <a:gd name="connsiteY136" fmla="*/ 200742 h 4939827"/>
              <a:gd name="connsiteX137" fmla="*/ 4028476 w 12192000"/>
              <a:gd name="connsiteY137" fmla="*/ 223679 h 4939827"/>
              <a:gd name="connsiteX138" fmla="*/ 4191582 w 12192000"/>
              <a:gd name="connsiteY138" fmla="*/ 238952 h 4939827"/>
              <a:gd name="connsiteX139" fmla="*/ 4251024 w 12192000"/>
              <a:gd name="connsiteY139" fmla="*/ 240874 h 4939827"/>
              <a:gd name="connsiteX140" fmla="*/ 4355275 w 12192000"/>
              <a:gd name="connsiteY140" fmla="*/ 260205 h 4939827"/>
              <a:gd name="connsiteX141" fmla="*/ 4423807 w 12192000"/>
              <a:gd name="connsiteY141" fmla="*/ 270366 h 4939827"/>
              <a:gd name="connsiteX142" fmla="*/ 4558432 w 12192000"/>
              <a:gd name="connsiteY142" fmla="*/ 269194 h 4939827"/>
              <a:gd name="connsiteX143" fmla="*/ 4635061 w 12192000"/>
              <a:gd name="connsiteY143" fmla="*/ 280682 h 4939827"/>
              <a:gd name="connsiteX144" fmla="*/ 4807427 w 12192000"/>
              <a:gd name="connsiteY144" fmla="*/ 276835 h 4939827"/>
              <a:gd name="connsiteX145" fmla="*/ 5028933 w 12192000"/>
              <a:gd name="connsiteY145" fmla="*/ 183887 h 4939827"/>
              <a:gd name="connsiteX146" fmla="*/ 5093642 w 12192000"/>
              <a:gd name="connsiteY146" fmla="*/ 177214 h 4939827"/>
              <a:gd name="connsiteX147" fmla="*/ 5102642 w 12192000"/>
              <a:gd name="connsiteY147" fmla="*/ 186816 h 4939827"/>
              <a:gd name="connsiteX148" fmla="*/ 5193590 w 12192000"/>
              <a:gd name="connsiteY148" fmla="*/ 156458 h 4939827"/>
              <a:gd name="connsiteX149" fmla="*/ 5323922 w 12192000"/>
              <a:gd name="connsiteY149" fmla="*/ 146332 h 4939827"/>
              <a:gd name="connsiteX150" fmla="*/ 5421860 w 12192000"/>
              <a:gd name="connsiteY150" fmla="*/ 167298 h 4939827"/>
              <a:gd name="connsiteX151" fmla="*/ 5476948 w 12192000"/>
              <a:gd name="connsiteY151" fmla="*/ 173249 h 4939827"/>
              <a:gd name="connsiteX152" fmla="*/ 5516842 w 12192000"/>
              <a:gd name="connsiteY152" fmla="*/ 184018 h 4939827"/>
              <a:gd name="connsiteX153" fmla="*/ 5619415 w 12192000"/>
              <a:gd name="connsiteY153" fmla="*/ 176781 h 4939827"/>
              <a:gd name="connsiteX154" fmla="*/ 5789867 w 12192000"/>
              <a:gd name="connsiteY154" fmla="*/ 150304 h 4939827"/>
              <a:gd name="connsiteX155" fmla="*/ 5825953 w 12192000"/>
              <a:gd name="connsiteY155" fmla="*/ 147907 h 4939827"/>
              <a:gd name="connsiteX156" fmla="*/ 5856168 w 12192000"/>
              <a:gd name="connsiteY156" fmla="*/ 158719 h 4939827"/>
              <a:gd name="connsiteX157" fmla="*/ 5862476 w 12192000"/>
              <a:gd name="connsiteY157" fmla="*/ 172447 h 4939827"/>
              <a:gd name="connsiteX158" fmla="*/ 5882195 w 12192000"/>
              <a:gd name="connsiteY158" fmla="*/ 173195 h 4939827"/>
              <a:gd name="connsiteX159" fmla="*/ 5887271 w 12192000"/>
              <a:gd name="connsiteY159" fmla="*/ 176084 h 4939827"/>
              <a:gd name="connsiteX160" fmla="*/ 5921577 w 12192000"/>
              <a:gd name="connsiteY160" fmla="*/ 169858 h 4939827"/>
              <a:gd name="connsiteX161" fmla="*/ 5983240 w 12192000"/>
              <a:gd name="connsiteY161" fmla="*/ 152755 h 4939827"/>
              <a:gd name="connsiteX162" fmla="*/ 6152287 w 12192000"/>
              <a:gd name="connsiteY162" fmla="*/ 116736 h 4939827"/>
              <a:gd name="connsiteX163" fmla="*/ 6415830 w 12192000"/>
              <a:gd name="connsiteY163" fmla="*/ 136006 h 4939827"/>
              <a:gd name="connsiteX164" fmla="*/ 6756965 w 12192000"/>
              <a:gd name="connsiteY164" fmla="*/ 57636 h 4939827"/>
              <a:gd name="connsiteX165" fmla="*/ 6819400 w 12192000"/>
              <a:gd name="connsiteY165" fmla="*/ 30742 h 4939827"/>
              <a:gd name="connsiteX166" fmla="*/ 6986370 w 12192000"/>
              <a:gd name="connsiteY166" fmla="*/ 12659 h 4939827"/>
              <a:gd name="connsiteX167" fmla="*/ 6989536 w 12192000"/>
              <a:gd name="connsiteY167" fmla="*/ 14528 h 4939827"/>
              <a:gd name="connsiteX168" fmla="*/ 7015933 w 12192000"/>
              <a:gd name="connsiteY168" fmla="*/ 9653 h 4939827"/>
              <a:gd name="connsiteX169" fmla="*/ 7020592 w 12192000"/>
              <a:gd name="connsiteY169" fmla="*/ 1651 h 4939827"/>
              <a:gd name="connsiteX170" fmla="*/ 7025905 w 12192000"/>
              <a:gd name="connsiteY170"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54496 w 12192000"/>
              <a:gd name="connsiteY112" fmla="*/ 315431 h 4939827"/>
              <a:gd name="connsiteX113" fmla="*/ 2788947 w 12192000"/>
              <a:gd name="connsiteY113" fmla="*/ 250375 h 4939827"/>
              <a:gd name="connsiteX114" fmla="*/ 2885389 w 12192000"/>
              <a:gd name="connsiteY114" fmla="*/ 255259 h 4939827"/>
              <a:gd name="connsiteX115" fmla="*/ 3045916 w 12192000"/>
              <a:gd name="connsiteY115" fmla="*/ 261030 h 4939827"/>
              <a:gd name="connsiteX116" fmla="*/ 3074187 w 12192000"/>
              <a:gd name="connsiteY116" fmla="*/ 243226 h 4939827"/>
              <a:gd name="connsiteX117" fmla="*/ 3103677 w 12192000"/>
              <a:gd name="connsiteY117" fmla="*/ 209527 h 4939827"/>
              <a:gd name="connsiteX118" fmla="*/ 3126759 w 12192000"/>
              <a:gd name="connsiteY118" fmla="*/ 211226 h 4939827"/>
              <a:gd name="connsiteX119" fmla="*/ 3164020 w 12192000"/>
              <a:gd name="connsiteY119" fmla="*/ 212779 h 4939827"/>
              <a:gd name="connsiteX120" fmla="*/ 3285019 w 12192000"/>
              <a:gd name="connsiteY120" fmla="*/ 220535 h 4939827"/>
              <a:gd name="connsiteX121" fmla="*/ 3365154 w 12192000"/>
              <a:gd name="connsiteY121" fmla="*/ 226416 h 4939827"/>
              <a:gd name="connsiteX122" fmla="*/ 3367507 w 12192000"/>
              <a:gd name="connsiteY122" fmla="*/ 225416 h 4939827"/>
              <a:gd name="connsiteX123" fmla="*/ 3387567 w 12192000"/>
              <a:gd name="connsiteY123" fmla="*/ 227103 h 4939827"/>
              <a:gd name="connsiteX124" fmla="*/ 3424753 w 12192000"/>
              <a:gd name="connsiteY124" fmla="*/ 244380 h 4939827"/>
              <a:gd name="connsiteX125" fmla="*/ 3498001 w 12192000"/>
              <a:gd name="connsiteY125" fmla="*/ 231941 h 4939827"/>
              <a:gd name="connsiteX126" fmla="*/ 3561557 w 12192000"/>
              <a:gd name="connsiteY126" fmla="*/ 228095 h 4939827"/>
              <a:gd name="connsiteX127" fmla="*/ 3611920 w 12192000"/>
              <a:gd name="connsiteY127" fmla="*/ 218094 h 4939827"/>
              <a:gd name="connsiteX128" fmla="*/ 3620528 w 12192000"/>
              <a:gd name="connsiteY128" fmla="*/ 218788 h 4939827"/>
              <a:gd name="connsiteX129" fmla="*/ 3620766 w 12192000"/>
              <a:gd name="connsiteY129" fmla="*/ 218511 h 4939827"/>
              <a:gd name="connsiteX130" fmla="*/ 3629977 w 12192000"/>
              <a:gd name="connsiteY130" fmla="*/ 218664 h 4939827"/>
              <a:gd name="connsiteX131" fmla="*/ 3636217 w 12192000"/>
              <a:gd name="connsiteY131" fmla="*/ 220048 h 4939827"/>
              <a:gd name="connsiteX132" fmla="*/ 3709484 w 12192000"/>
              <a:gd name="connsiteY132" fmla="*/ 186927 h 4939827"/>
              <a:gd name="connsiteX133" fmla="*/ 3761342 w 12192000"/>
              <a:gd name="connsiteY133" fmla="*/ 177474 h 4939827"/>
              <a:gd name="connsiteX134" fmla="*/ 3799748 w 12192000"/>
              <a:gd name="connsiteY134" fmla="*/ 167154 h 4939827"/>
              <a:gd name="connsiteX135" fmla="*/ 3812225 w 12192000"/>
              <a:gd name="connsiteY135" fmla="*/ 189020 h 4939827"/>
              <a:gd name="connsiteX136" fmla="*/ 4028476 w 12192000"/>
              <a:gd name="connsiteY136" fmla="*/ 223679 h 4939827"/>
              <a:gd name="connsiteX137" fmla="*/ 4191582 w 12192000"/>
              <a:gd name="connsiteY137" fmla="*/ 238952 h 4939827"/>
              <a:gd name="connsiteX138" fmla="*/ 4251024 w 12192000"/>
              <a:gd name="connsiteY138" fmla="*/ 240874 h 4939827"/>
              <a:gd name="connsiteX139" fmla="*/ 4355275 w 12192000"/>
              <a:gd name="connsiteY139" fmla="*/ 260205 h 4939827"/>
              <a:gd name="connsiteX140" fmla="*/ 4423807 w 12192000"/>
              <a:gd name="connsiteY140" fmla="*/ 270366 h 4939827"/>
              <a:gd name="connsiteX141" fmla="*/ 4558432 w 12192000"/>
              <a:gd name="connsiteY141" fmla="*/ 269194 h 4939827"/>
              <a:gd name="connsiteX142" fmla="*/ 4635061 w 12192000"/>
              <a:gd name="connsiteY142" fmla="*/ 280682 h 4939827"/>
              <a:gd name="connsiteX143" fmla="*/ 4807427 w 12192000"/>
              <a:gd name="connsiteY143" fmla="*/ 276835 h 4939827"/>
              <a:gd name="connsiteX144" fmla="*/ 5028933 w 12192000"/>
              <a:gd name="connsiteY144" fmla="*/ 183887 h 4939827"/>
              <a:gd name="connsiteX145" fmla="*/ 5093642 w 12192000"/>
              <a:gd name="connsiteY145" fmla="*/ 177214 h 4939827"/>
              <a:gd name="connsiteX146" fmla="*/ 5102642 w 12192000"/>
              <a:gd name="connsiteY146" fmla="*/ 186816 h 4939827"/>
              <a:gd name="connsiteX147" fmla="*/ 5193590 w 12192000"/>
              <a:gd name="connsiteY147" fmla="*/ 156458 h 4939827"/>
              <a:gd name="connsiteX148" fmla="*/ 5323922 w 12192000"/>
              <a:gd name="connsiteY148" fmla="*/ 146332 h 4939827"/>
              <a:gd name="connsiteX149" fmla="*/ 5421860 w 12192000"/>
              <a:gd name="connsiteY149" fmla="*/ 167298 h 4939827"/>
              <a:gd name="connsiteX150" fmla="*/ 5476948 w 12192000"/>
              <a:gd name="connsiteY150" fmla="*/ 173249 h 4939827"/>
              <a:gd name="connsiteX151" fmla="*/ 5516842 w 12192000"/>
              <a:gd name="connsiteY151" fmla="*/ 184018 h 4939827"/>
              <a:gd name="connsiteX152" fmla="*/ 5619415 w 12192000"/>
              <a:gd name="connsiteY152" fmla="*/ 176781 h 4939827"/>
              <a:gd name="connsiteX153" fmla="*/ 5789867 w 12192000"/>
              <a:gd name="connsiteY153" fmla="*/ 150304 h 4939827"/>
              <a:gd name="connsiteX154" fmla="*/ 5825953 w 12192000"/>
              <a:gd name="connsiteY154" fmla="*/ 147907 h 4939827"/>
              <a:gd name="connsiteX155" fmla="*/ 5856168 w 12192000"/>
              <a:gd name="connsiteY155" fmla="*/ 158719 h 4939827"/>
              <a:gd name="connsiteX156" fmla="*/ 5862476 w 12192000"/>
              <a:gd name="connsiteY156" fmla="*/ 172447 h 4939827"/>
              <a:gd name="connsiteX157" fmla="*/ 5882195 w 12192000"/>
              <a:gd name="connsiteY157" fmla="*/ 173195 h 4939827"/>
              <a:gd name="connsiteX158" fmla="*/ 5887271 w 12192000"/>
              <a:gd name="connsiteY158" fmla="*/ 176084 h 4939827"/>
              <a:gd name="connsiteX159" fmla="*/ 5921577 w 12192000"/>
              <a:gd name="connsiteY159" fmla="*/ 169858 h 4939827"/>
              <a:gd name="connsiteX160" fmla="*/ 5983240 w 12192000"/>
              <a:gd name="connsiteY160" fmla="*/ 152755 h 4939827"/>
              <a:gd name="connsiteX161" fmla="*/ 6152287 w 12192000"/>
              <a:gd name="connsiteY161" fmla="*/ 116736 h 4939827"/>
              <a:gd name="connsiteX162" fmla="*/ 6415830 w 12192000"/>
              <a:gd name="connsiteY162" fmla="*/ 136006 h 4939827"/>
              <a:gd name="connsiteX163" fmla="*/ 6756965 w 12192000"/>
              <a:gd name="connsiteY163" fmla="*/ 57636 h 4939827"/>
              <a:gd name="connsiteX164" fmla="*/ 6819400 w 12192000"/>
              <a:gd name="connsiteY164" fmla="*/ 30742 h 4939827"/>
              <a:gd name="connsiteX165" fmla="*/ 6986370 w 12192000"/>
              <a:gd name="connsiteY165" fmla="*/ 12659 h 4939827"/>
              <a:gd name="connsiteX166" fmla="*/ 6989536 w 12192000"/>
              <a:gd name="connsiteY166" fmla="*/ 14528 h 4939827"/>
              <a:gd name="connsiteX167" fmla="*/ 7015933 w 12192000"/>
              <a:gd name="connsiteY167" fmla="*/ 9653 h 4939827"/>
              <a:gd name="connsiteX168" fmla="*/ 7020592 w 12192000"/>
              <a:gd name="connsiteY168" fmla="*/ 1651 h 4939827"/>
              <a:gd name="connsiteX169" fmla="*/ 7025905 w 12192000"/>
              <a:gd name="connsiteY169"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54496 w 12192000"/>
              <a:gd name="connsiteY112" fmla="*/ 315431 h 4939827"/>
              <a:gd name="connsiteX113" fmla="*/ 2788947 w 12192000"/>
              <a:gd name="connsiteY113" fmla="*/ 250375 h 4939827"/>
              <a:gd name="connsiteX114" fmla="*/ 2885389 w 12192000"/>
              <a:gd name="connsiteY114" fmla="*/ 255259 h 4939827"/>
              <a:gd name="connsiteX115" fmla="*/ 3045916 w 12192000"/>
              <a:gd name="connsiteY115" fmla="*/ 261030 h 4939827"/>
              <a:gd name="connsiteX116" fmla="*/ 3074187 w 12192000"/>
              <a:gd name="connsiteY116" fmla="*/ 243226 h 4939827"/>
              <a:gd name="connsiteX117" fmla="*/ 3103677 w 12192000"/>
              <a:gd name="connsiteY117" fmla="*/ 209527 h 4939827"/>
              <a:gd name="connsiteX118" fmla="*/ 3126759 w 12192000"/>
              <a:gd name="connsiteY118" fmla="*/ 211226 h 4939827"/>
              <a:gd name="connsiteX119" fmla="*/ 3164020 w 12192000"/>
              <a:gd name="connsiteY119" fmla="*/ 212779 h 4939827"/>
              <a:gd name="connsiteX120" fmla="*/ 3285019 w 12192000"/>
              <a:gd name="connsiteY120" fmla="*/ 220535 h 4939827"/>
              <a:gd name="connsiteX121" fmla="*/ 3365154 w 12192000"/>
              <a:gd name="connsiteY121" fmla="*/ 226416 h 4939827"/>
              <a:gd name="connsiteX122" fmla="*/ 3367507 w 12192000"/>
              <a:gd name="connsiteY122" fmla="*/ 225416 h 4939827"/>
              <a:gd name="connsiteX123" fmla="*/ 3387567 w 12192000"/>
              <a:gd name="connsiteY123" fmla="*/ 227103 h 4939827"/>
              <a:gd name="connsiteX124" fmla="*/ 3424753 w 12192000"/>
              <a:gd name="connsiteY124" fmla="*/ 244380 h 4939827"/>
              <a:gd name="connsiteX125" fmla="*/ 3498001 w 12192000"/>
              <a:gd name="connsiteY125" fmla="*/ 231941 h 4939827"/>
              <a:gd name="connsiteX126" fmla="*/ 3561557 w 12192000"/>
              <a:gd name="connsiteY126" fmla="*/ 228095 h 4939827"/>
              <a:gd name="connsiteX127" fmla="*/ 3611920 w 12192000"/>
              <a:gd name="connsiteY127" fmla="*/ 218094 h 4939827"/>
              <a:gd name="connsiteX128" fmla="*/ 3620528 w 12192000"/>
              <a:gd name="connsiteY128" fmla="*/ 218788 h 4939827"/>
              <a:gd name="connsiteX129" fmla="*/ 3620766 w 12192000"/>
              <a:gd name="connsiteY129" fmla="*/ 218511 h 4939827"/>
              <a:gd name="connsiteX130" fmla="*/ 3629977 w 12192000"/>
              <a:gd name="connsiteY130" fmla="*/ 218664 h 4939827"/>
              <a:gd name="connsiteX131" fmla="*/ 3636217 w 12192000"/>
              <a:gd name="connsiteY131" fmla="*/ 220048 h 4939827"/>
              <a:gd name="connsiteX132" fmla="*/ 3709484 w 12192000"/>
              <a:gd name="connsiteY132" fmla="*/ 186927 h 4939827"/>
              <a:gd name="connsiteX133" fmla="*/ 3761342 w 12192000"/>
              <a:gd name="connsiteY133" fmla="*/ 177474 h 4939827"/>
              <a:gd name="connsiteX134" fmla="*/ 3799748 w 12192000"/>
              <a:gd name="connsiteY134" fmla="*/ 167154 h 4939827"/>
              <a:gd name="connsiteX135" fmla="*/ 3922756 w 12192000"/>
              <a:gd name="connsiteY135" fmla="*/ 194044 h 4939827"/>
              <a:gd name="connsiteX136" fmla="*/ 4028476 w 12192000"/>
              <a:gd name="connsiteY136" fmla="*/ 223679 h 4939827"/>
              <a:gd name="connsiteX137" fmla="*/ 4191582 w 12192000"/>
              <a:gd name="connsiteY137" fmla="*/ 238952 h 4939827"/>
              <a:gd name="connsiteX138" fmla="*/ 4251024 w 12192000"/>
              <a:gd name="connsiteY138" fmla="*/ 240874 h 4939827"/>
              <a:gd name="connsiteX139" fmla="*/ 4355275 w 12192000"/>
              <a:gd name="connsiteY139" fmla="*/ 260205 h 4939827"/>
              <a:gd name="connsiteX140" fmla="*/ 4423807 w 12192000"/>
              <a:gd name="connsiteY140" fmla="*/ 270366 h 4939827"/>
              <a:gd name="connsiteX141" fmla="*/ 4558432 w 12192000"/>
              <a:gd name="connsiteY141" fmla="*/ 269194 h 4939827"/>
              <a:gd name="connsiteX142" fmla="*/ 4635061 w 12192000"/>
              <a:gd name="connsiteY142" fmla="*/ 280682 h 4939827"/>
              <a:gd name="connsiteX143" fmla="*/ 4807427 w 12192000"/>
              <a:gd name="connsiteY143" fmla="*/ 276835 h 4939827"/>
              <a:gd name="connsiteX144" fmla="*/ 5028933 w 12192000"/>
              <a:gd name="connsiteY144" fmla="*/ 183887 h 4939827"/>
              <a:gd name="connsiteX145" fmla="*/ 5093642 w 12192000"/>
              <a:gd name="connsiteY145" fmla="*/ 177214 h 4939827"/>
              <a:gd name="connsiteX146" fmla="*/ 5102642 w 12192000"/>
              <a:gd name="connsiteY146" fmla="*/ 186816 h 4939827"/>
              <a:gd name="connsiteX147" fmla="*/ 5193590 w 12192000"/>
              <a:gd name="connsiteY147" fmla="*/ 156458 h 4939827"/>
              <a:gd name="connsiteX148" fmla="*/ 5323922 w 12192000"/>
              <a:gd name="connsiteY148" fmla="*/ 146332 h 4939827"/>
              <a:gd name="connsiteX149" fmla="*/ 5421860 w 12192000"/>
              <a:gd name="connsiteY149" fmla="*/ 167298 h 4939827"/>
              <a:gd name="connsiteX150" fmla="*/ 5476948 w 12192000"/>
              <a:gd name="connsiteY150" fmla="*/ 173249 h 4939827"/>
              <a:gd name="connsiteX151" fmla="*/ 5516842 w 12192000"/>
              <a:gd name="connsiteY151" fmla="*/ 184018 h 4939827"/>
              <a:gd name="connsiteX152" fmla="*/ 5619415 w 12192000"/>
              <a:gd name="connsiteY152" fmla="*/ 176781 h 4939827"/>
              <a:gd name="connsiteX153" fmla="*/ 5789867 w 12192000"/>
              <a:gd name="connsiteY153" fmla="*/ 150304 h 4939827"/>
              <a:gd name="connsiteX154" fmla="*/ 5825953 w 12192000"/>
              <a:gd name="connsiteY154" fmla="*/ 147907 h 4939827"/>
              <a:gd name="connsiteX155" fmla="*/ 5856168 w 12192000"/>
              <a:gd name="connsiteY155" fmla="*/ 158719 h 4939827"/>
              <a:gd name="connsiteX156" fmla="*/ 5862476 w 12192000"/>
              <a:gd name="connsiteY156" fmla="*/ 172447 h 4939827"/>
              <a:gd name="connsiteX157" fmla="*/ 5882195 w 12192000"/>
              <a:gd name="connsiteY157" fmla="*/ 173195 h 4939827"/>
              <a:gd name="connsiteX158" fmla="*/ 5887271 w 12192000"/>
              <a:gd name="connsiteY158" fmla="*/ 176084 h 4939827"/>
              <a:gd name="connsiteX159" fmla="*/ 5921577 w 12192000"/>
              <a:gd name="connsiteY159" fmla="*/ 169858 h 4939827"/>
              <a:gd name="connsiteX160" fmla="*/ 5983240 w 12192000"/>
              <a:gd name="connsiteY160" fmla="*/ 152755 h 4939827"/>
              <a:gd name="connsiteX161" fmla="*/ 6152287 w 12192000"/>
              <a:gd name="connsiteY161" fmla="*/ 116736 h 4939827"/>
              <a:gd name="connsiteX162" fmla="*/ 6415830 w 12192000"/>
              <a:gd name="connsiteY162" fmla="*/ 136006 h 4939827"/>
              <a:gd name="connsiteX163" fmla="*/ 6756965 w 12192000"/>
              <a:gd name="connsiteY163" fmla="*/ 57636 h 4939827"/>
              <a:gd name="connsiteX164" fmla="*/ 6819400 w 12192000"/>
              <a:gd name="connsiteY164" fmla="*/ 30742 h 4939827"/>
              <a:gd name="connsiteX165" fmla="*/ 6986370 w 12192000"/>
              <a:gd name="connsiteY165" fmla="*/ 12659 h 4939827"/>
              <a:gd name="connsiteX166" fmla="*/ 6989536 w 12192000"/>
              <a:gd name="connsiteY166" fmla="*/ 14528 h 4939827"/>
              <a:gd name="connsiteX167" fmla="*/ 7015933 w 12192000"/>
              <a:gd name="connsiteY167" fmla="*/ 9653 h 4939827"/>
              <a:gd name="connsiteX168" fmla="*/ 7020592 w 12192000"/>
              <a:gd name="connsiteY168" fmla="*/ 1651 h 4939827"/>
              <a:gd name="connsiteX169" fmla="*/ 7025905 w 12192000"/>
              <a:gd name="connsiteY169"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54496 w 12192000"/>
              <a:gd name="connsiteY112" fmla="*/ 315431 h 4939827"/>
              <a:gd name="connsiteX113" fmla="*/ 2788947 w 12192000"/>
              <a:gd name="connsiteY113" fmla="*/ 250375 h 4939827"/>
              <a:gd name="connsiteX114" fmla="*/ 2885389 w 12192000"/>
              <a:gd name="connsiteY114" fmla="*/ 255259 h 4939827"/>
              <a:gd name="connsiteX115" fmla="*/ 3045916 w 12192000"/>
              <a:gd name="connsiteY115" fmla="*/ 261030 h 4939827"/>
              <a:gd name="connsiteX116" fmla="*/ 3074187 w 12192000"/>
              <a:gd name="connsiteY116" fmla="*/ 243226 h 4939827"/>
              <a:gd name="connsiteX117" fmla="*/ 3103677 w 12192000"/>
              <a:gd name="connsiteY117" fmla="*/ 209527 h 4939827"/>
              <a:gd name="connsiteX118" fmla="*/ 3126759 w 12192000"/>
              <a:gd name="connsiteY118" fmla="*/ 211226 h 4939827"/>
              <a:gd name="connsiteX119" fmla="*/ 3164020 w 12192000"/>
              <a:gd name="connsiteY119" fmla="*/ 212779 h 4939827"/>
              <a:gd name="connsiteX120" fmla="*/ 3285019 w 12192000"/>
              <a:gd name="connsiteY120" fmla="*/ 220535 h 4939827"/>
              <a:gd name="connsiteX121" fmla="*/ 3365154 w 12192000"/>
              <a:gd name="connsiteY121" fmla="*/ 226416 h 4939827"/>
              <a:gd name="connsiteX122" fmla="*/ 3367507 w 12192000"/>
              <a:gd name="connsiteY122" fmla="*/ 225416 h 4939827"/>
              <a:gd name="connsiteX123" fmla="*/ 3387567 w 12192000"/>
              <a:gd name="connsiteY123" fmla="*/ 227103 h 4939827"/>
              <a:gd name="connsiteX124" fmla="*/ 3498001 w 12192000"/>
              <a:gd name="connsiteY124" fmla="*/ 231941 h 4939827"/>
              <a:gd name="connsiteX125" fmla="*/ 3561557 w 12192000"/>
              <a:gd name="connsiteY125" fmla="*/ 228095 h 4939827"/>
              <a:gd name="connsiteX126" fmla="*/ 3611920 w 12192000"/>
              <a:gd name="connsiteY126" fmla="*/ 218094 h 4939827"/>
              <a:gd name="connsiteX127" fmla="*/ 3620528 w 12192000"/>
              <a:gd name="connsiteY127" fmla="*/ 218788 h 4939827"/>
              <a:gd name="connsiteX128" fmla="*/ 3620766 w 12192000"/>
              <a:gd name="connsiteY128" fmla="*/ 218511 h 4939827"/>
              <a:gd name="connsiteX129" fmla="*/ 3629977 w 12192000"/>
              <a:gd name="connsiteY129" fmla="*/ 218664 h 4939827"/>
              <a:gd name="connsiteX130" fmla="*/ 3636217 w 12192000"/>
              <a:gd name="connsiteY130" fmla="*/ 220048 h 4939827"/>
              <a:gd name="connsiteX131" fmla="*/ 3709484 w 12192000"/>
              <a:gd name="connsiteY131" fmla="*/ 186927 h 4939827"/>
              <a:gd name="connsiteX132" fmla="*/ 3761342 w 12192000"/>
              <a:gd name="connsiteY132" fmla="*/ 177474 h 4939827"/>
              <a:gd name="connsiteX133" fmla="*/ 3799748 w 12192000"/>
              <a:gd name="connsiteY133" fmla="*/ 167154 h 4939827"/>
              <a:gd name="connsiteX134" fmla="*/ 3922756 w 12192000"/>
              <a:gd name="connsiteY134" fmla="*/ 194044 h 4939827"/>
              <a:gd name="connsiteX135" fmla="*/ 4028476 w 12192000"/>
              <a:gd name="connsiteY135" fmla="*/ 223679 h 4939827"/>
              <a:gd name="connsiteX136" fmla="*/ 4191582 w 12192000"/>
              <a:gd name="connsiteY136" fmla="*/ 238952 h 4939827"/>
              <a:gd name="connsiteX137" fmla="*/ 4251024 w 12192000"/>
              <a:gd name="connsiteY137" fmla="*/ 240874 h 4939827"/>
              <a:gd name="connsiteX138" fmla="*/ 4355275 w 12192000"/>
              <a:gd name="connsiteY138" fmla="*/ 260205 h 4939827"/>
              <a:gd name="connsiteX139" fmla="*/ 4423807 w 12192000"/>
              <a:gd name="connsiteY139" fmla="*/ 270366 h 4939827"/>
              <a:gd name="connsiteX140" fmla="*/ 4558432 w 12192000"/>
              <a:gd name="connsiteY140" fmla="*/ 269194 h 4939827"/>
              <a:gd name="connsiteX141" fmla="*/ 4635061 w 12192000"/>
              <a:gd name="connsiteY141" fmla="*/ 280682 h 4939827"/>
              <a:gd name="connsiteX142" fmla="*/ 4807427 w 12192000"/>
              <a:gd name="connsiteY142" fmla="*/ 276835 h 4939827"/>
              <a:gd name="connsiteX143" fmla="*/ 5028933 w 12192000"/>
              <a:gd name="connsiteY143" fmla="*/ 183887 h 4939827"/>
              <a:gd name="connsiteX144" fmla="*/ 5093642 w 12192000"/>
              <a:gd name="connsiteY144" fmla="*/ 177214 h 4939827"/>
              <a:gd name="connsiteX145" fmla="*/ 5102642 w 12192000"/>
              <a:gd name="connsiteY145" fmla="*/ 186816 h 4939827"/>
              <a:gd name="connsiteX146" fmla="*/ 5193590 w 12192000"/>
              <a:gd name="connsiteY146" fmla="*/ 156458 h 4939827"/>
              <a:gd name="connsiteX147" fmla="*/ 5323922 w 12192000"/>
              <a:gd name="connsiteY147" fmla="*/ 146332 h 4939827"/>
              <a:gd name="connsiteX148" fmla="*/ 5421860 w 12192000"/>
              <a:gd name="connsiteY148" fmla="*/ 167298 h 4939827"/>
              <a:gd name="connsiteX149" fmla="*/ 5476948 w 12192000"/>
              <a:gd name="connsiteY149" fmla="*/ 173249 h 4939827"/>
              <a:gd name="connsiteX150" fmla="*/ 5516842 w 12192000"/>
              <a:gd name="connsiteY150" fmla="*/ 184018 h 4939827"/>
              <a:gd name="connsiteX151" fmla="*/ 5619415 w 12192000"/>
              <a:gd name="connsiteY151" fmla="*/ 176781 h 4939827"/>
              <a:gd name="connsiteX152" fmla="*/ 5789867 w 12192000"/>
              <a:gd name="connsiteY152" fmla="*/ 150304 h 4939827"/>
              <a:gd name="connsiteX153" fmla="*/ 5825953 w 12192000"/>
              <a:gd name="connsiteY153" fmla="*/ 147907 h 4939827"/>
              <a:gd name="connsiteX154" fmla="*/ 5856168 w 12192000"/>
              <a:gd name="connsiteY154" fmla="*/ 158719 h 4939827"/>
              <a:gd name="connsiteX155" fmla="*/ 5862476 w 12192000"/>
              <a:gd name="connsiteY155" fmla="*/ 172447 h 4939827"/>
              <a:gd name="connsiteX156" fmla="*/ 5882195 w 12192000"/>
              <a:gd name="connsiteY156" fmla="*/ 173195 h 4939827"/>
              <a:gd name="connsiteX157" fmla="*/ 5887271 w 12192000"/>
              <a:gd name="connsiteY157" fmla="*/ 176084 h 4939827"/>
              <a:gd name="connsiteX158" fmla="*/ 5921577 w 12192000"/>
              <a:gd name="connsiteY158" fmla="*/ 169858 h 4939827"/>
              <a:gd name="connsiteX159" fmla="*/ 5983240 w 12192000"/>
              <a:gd name="connsiteY159" fmla="*/ 152755 h 4939827"/>
              <a:gd name="connsiteX160" fmla="*/ 6152287 w 12192000"/>
              <a:gd name="connsiteY160" fmla="*/ 116736 h 4939827"/>
              <a:gd name="connsiteX161" fmla="*/ 6415830 w 12192000"/>
              <a:gd name="connsiteY161" fmla="*/ 136006 h 4939827"/>
              <a:gd name="connsiteX162" fmla="*/ 6756965 w 12192000"/>
              <a:gd name="connsiteY162" fmla="*/ 57636 h 4939827"/>
              <a:gd name="connsiteX163" fmla="*/ 6819400 w 12192000"/>
              <a:gd name="connsiteY163" fmla="*/ 30742 h 4939827"/>
              <a:gd name="connsiteX164" fmla="*/ 6986370 w 12192000"/>
              <a:gd name="connsiteY164" fmla="*/ 12659 h 4939827"/>
              <a:gd name="connsiteX165" fmla="*/ 6989536 w 12192000"/>
              <a:gd name="connsiteY165" fmla="*/ 14528 h 4939827"/>
              <a:gd name="connsiteX166" fmla="*/ 7015933 w 12192000"/>
              <a:gd name="connsiteY166" fmla="*/ 9653 h 4939827"/>
              <a:gd name="connsiteX167" fmla="*/ 7020592 w 12192000"/>
              <a:gd name="connsiteY167" fmla="*/ 1651 h 4939827"/>
              <a:gd name="connsiteX168" fmla="*/ 7025905 w 12192000"/>
              <a:gd name="connsiteY168"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54496 w 12192000"/>
              <a:gd name="connsiteY112" fmla="*/ 315431 h 4939827"/>
              <a:gd name="connsiteX113" fmla="*/ 2788947 w 12192000"/>
              <a:gd name="connsiteY113" fmla="*/ 250375 h 4939827"/>
              <a:gd name="connsiteX114" fmla="*/ 2885389 w 12192000"/>
              <a:gd name="connsiteY114" fmla="*/ 255259 h 4939827"/>
              <a:gd name="connsiteX115" fmla="*/ 3045916 w 12192000"/>
              <a:gd name="connsiteY115" fmla="*/ 261030 h 4939827"/>
              <a:gd name="connsiteX116" fmla="*/ 3103677 w 12192000"/>
              <a:gd name="connsiteY116" fmla="*/ 209527 h 4939827"/>
              <a:gd name="connsiteX117" fmla="*/ 3126759 w 12192000"/>
              <a:gd name="connsiteY117" fmla="*/ 211226 h 4939827"/>
              <a:gd name="connsiteX118" fmla="*/ 3164020 w 12192000"/>
              <a:gd name="connsiteY118" fmla="*/ 212779 h 4939827"/>
              <a:gd name="connsiteX119" fmla="*/ 3285019 w 12192000"/>
              <a:gd name="connsiteY119" fmla="*/ 220535 h 4939827"/>
              <a:gd name="connsiteX120" fmla="*/ 3365154 w 12192000"/>
              <a:gd name="connsiteY120" fmla="*/ 226416 h 4939827"/>
              <a:gd name="connsiteX121" fmla="*/ 3367507 w 12192000"/>
              <a:gd name="connsiteY121" fmla="*/ 225416 h 4939827"/>
              <a:gd name="connsiteX122" fmla="*/ 3387567 w 12192000"/>
              <a:gd name="connsiteY122" fmla="*/ 227103 h 4939827"/>
              <a:gd name="connsiteX123" fmla="*/ 3498001 w 12192000"/>
              <a:gd name="connsiteY123" fmla="*/ 231941 h 4939827"/>
              <a:gd name="connsiteX124" fmla="*/ 3561557 w 12192000"/>
              <a:gd name="connsiteY124" fmla="*/ 228095 h 4939827"/>
              <a:gd name="connsiteX125" fmla="*/ 3611920 w 12192000"/>
              <a:gd name="connsiteY125" fmla="*/ 218094 h 4939827"/>
              <a:gd name="connsiteX126" fmla="*/ 3620528 w 12192000"/>
              <a:gd name="connsiteY126" fmla="*/ 218788 h 4939827"/>
              <a:gd name="connsiteX127" fmla="*/ 3620766 w 12192000"/>
              <a:gd name="connsiteY127" fmla="*/ 218511 h 4939827"/>
              <a:gd name="connsiteX128" fmla="*/ 3629977 w 12192000"/>
              <a:gd name="connsiteY128" fmla="*/ 218664 h 4939827"/>
              <a:gd name="connsiteX129" fmla="*/ 3636217 w 12192000"/>
              <a:gd name="connsiteY129" fmla="*/ 220048 h 4939827"/>
              <a:gd name="connsiteX130" fmla="*/ 3709484 w 12192000"/>
              <a:gd name="connsiteY130" fmla="*/ 186927 h 4939827"/>
              <a:gd name="connsiteX131" fmla="*/ 3761342 w 12192000"/>
              <a:gd name="connsiteY131" fmla="*/ 177474 h 4939827"/>
              <a:gd name="connsiteX132" fmla="*/ 3799748 w 12192000"/>
              <a:gd name="connsiteY132" fmla="*/ 167154 h 4939827"/>
              <a:gd name="connsiteX133" fmla="*/ 3922756 w 12192000"/>
              <a:gd name="connsiteY133" fmla="*/ 194044 h 4939827"/>
              <a:gd name="connsiteX134" fmla="*/ 4028476 w 12192000"/>
              <a:gd name="connsiteY134" fmla="*/ 223679 h 4939827"/>
              <a:gd name="connsiteX135" fmla="*/ 4191582 w 12192000"/>
              <a:gd name="connsiteY135" fmla="*/ 238952 h 4939827"/>
              <a:gd name="connsiteX136" fmla="*/ 4251024 w 12192000"/>
              <a:gd name="connsiteY136" fmla="*/ 240874 h 4939827"/>
              <a:gd name="connsiteX137" fmla="*/ 4355275 w 12192000"/>
              <a:gd name="connsiteY137" fmla="*/ 260205 h 4939827"/>
              <a:gd name="connsiteX138" fmla="*/ 4423807 w 12192000"/>
              <a:gd name="connsiteY138" fmla="*/ 270366 h 4939827"/>
              <a:gd name="connsiteX139" fmla="*/ 4558432 w 12192000"/>
              <a:gd name="connsiteY139" fmla="*/ 269194 h 4939827"/>
              <a:gd name="connsiteX140" fmla="*/ 4635061 w 12192000"/>
              <a:gd name="connsiteY140" fmla="*/ 280682 h 4939827"/>
              <a:gd name="connsiteX141" fmla="*/ 4807427 w 12192000"/>
              <a:gd name="connsiteY141" fmla="*/ 276835 h 4939827"/>
              <a:gd name="connsiteX142" fmla="*/ 5028933 w 12192000"/>
              <a:gd name="connsiteY142" fmla="*/ 183887 h 4939827"/>
              <a:gd name="connsiteX143" fmla="*/ 5093642 w 12192000"/>
              <a:gd name="connsiteY143" fmla="*/ 177214 h 4939827"/>
              <a:gd name="connsiteX144" fmla="*/ 5102642 w 12192000"/>
              <a:gd name="connsiteY144" fmla="*/ 186816 h 4939827"/>
              <a:gd name="connsiteX145" fmla="*/ 5193590 w 12192000"/>
              <a:gd name="connsiteY145" fmla="*/ 156458 h 4939827"/>
              <a:gd name="connsiteX146" fmla="*/ 5323922 w 12192000"/>
              <a:gd name="connsiteY146" fmla="*/ 146332 h 4939827"/>
              <a:gd name="connsiteX147" fmla="*/ 5421860 w 12192000"/>
              <a:gd name="connsiteY147" fmla="*/ 167298 h 4939827"/>
              <a:gd name="connsiteX148" fmla="*/ 5476948 w 12192000"/>
              <a:gd name="connsiteY148" fmla="*/ 173249 h 4939827"/>
              <a:gd name="connsiteX149" fmla="*/ 5516842 w 12192000"/>
              <a:gd name="connsiteY149" fmla="*/ 184018 h 4939827"/>
              <a:gd name="connsiteX150" fmla="*/ 5619415 w 12192000"/>
              <a:gd name="connsiteY150" fmla="*/ 176781 h 4939827"/>
              <a:gd name="connsiteX151" fmla="*/ 5789867 w 12192000"/>
              <a:gd name="connsiteY151" fmla="*/ 150304 h 4939827"/>
              <a:gd name="connsiteX152" fmla="*/ 5825953 w 12192000"/>
              <a:gd name="connsiteY152" fmla="*/ 147907 h 4939827"/>
              <a:gd name="connsiteX153" fmla="*/ 5856168 w 12192000"/>
              <a:gd name="connsiteY153" fmla="*/ 158719 h 4939827"/>
              <a:gd name="connsiteX154" fmla="*/ 5862476 w 12192000"/>
              <a:gd name="connsiteY154" fmla="*/ 172447 h 4939827"/>
              <a:gd name="connsiteX155" fmla="*/ 5882195 w 12192000"/>
              <a:gd name="connsiteY155" fmla="*/ 173195 h 4939827"/>
              <a:gd name="connsiteX156" fmla="*/ 5887271 w 12192000"/>
              <a:gd name="connsiteY156" fmla="*/ 176084 h 4939827"/>
              <a:gd name="connsiteX157" fmla="*/ 5921577 w 12192000"/>
              <a:gd name="connsiteY157" fmla="*/ 169858 h 4939827"/>
              <a:gd name="connsiteX158" fmla="*/ 5983240 w 12192000"/>
              <a:gd name="connsiteY158" fmla="*/ 152755 h 4939827"/>
              <a:gd name="connsiteX159" fmla="*/ 6152287 w 12192000"/>
              <a:gd name="connsiteY159" fmla="*/ 116736 h 4939827"/>
              <a:gd name="connsiteX160" fmla="*/ 6415830 w 12192000"/>
              <a:gd name="connsiteY160" fmla="*/ 136006 h 4939827"/>
              <a:gd name="connsiteX161" fmla="*/ 6756965 w 12192000"/>
              <a:gd name="connsiteY161" fmla="*/ 57636 h 4939827"/>
              <a:gd name="connsiteX162" fmla="*/ 6819400 w 12192000"/>
              <a:gd name="connsiteY162" fmla="*/ 30742 h 4939827"/>
              <a:gd name="connsiteX163" fmla="*/ 6986370 w 12192000"/>
              <a:gd name="connsiteY163" fmla="*/ 12659 h 4939827"/>
              <a:gd name="connsiteX164" fmla="*/ 6989536 w 12192000"/>
              <a:gd name="connsiteY164" fmla="*/ 14528 h 4939827"/>
              <a:gd name="connsiteX165" fmla="*/ 7015933 w 12192000"/>
              <a:gd name="connsiteY165" fmla="*/ 9653 h 4939827"/>
              <a:gd name="connsiteX166" fmla="*/ 7020592 w 12192000"/>
              <a:gd name="connsiteY166" fmla="*/ 1651 h 4939827"/>
              <a:gd name="connsiteX167" fmla="*/ 7025905 w 12192000"/>
              <a:gd name="connsiteY167"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54496 w 12192000"/>
              <a:gd name="connsiteY112" fmla="*/ 315431 h 4939827"/>
              <a:gd name="connsiteX113" fmla="*/ 2788947 w 12192000"/>
              <a:gd name="connsiteY113" fmla="*/ 250375 h 4939827"/>
              <a:gd name="connsiteX114" fmla="*/ 2885389 w 12192000"/>
              <a:gd name="connsiteY114" fmla="*/ 255259 h 4939827"/>
              <a:gd name="connsiteX115" fmla="*/ 3030844 w 12192000"/>
              <a:gd name="connsiteY115" fmla="*/ 225861 h 4939827"/>
              <a:gd name="connsiteX116" fmla="*/ 3103677 w 12192000"/>
              <a:gd name="connsiteY116" fmla="*/ 209527 h 4939827"/>
              <a:gd name="connsiteX117" fmla="*/ 3126759 w 12192000"/>
              <a:gd name="connsiteY117" fmla="*/ 211226 h 4939827"/>
              <a:gd name="connsiteX118" fmla="*/ 3164020 w 12192000"/>
              <a:gd name="connsiteY118" fmla="*/ 212779 h 4939827"/>
              <a:gd name="connsiteX119" fmla="*/ 3285019 w 12192000"/>
              <a:gd name="connsiteY119" fmla="*/ 220535 h 4939827"/>
              <a:gd name="connsiteX120" fmla="*/ 3365154 w 12192000"/>
              <a:gd name="connsiteY120" fmla="*/ 226416 h 4939827"/>
              <a:gd name="connsiteX121" fmla="*/ 3367507 w 12192000"/>
              <a:gd name="connsiteY121" fmla="*/ 225416 h 4939827"/>
              <a:gd name="connsiteX122" fmla="*/ 3387567 w 12192000"/>
              <a:gd name="connsiteY122" fmla="*/ 227103 h 4939827"/>
              <a:gd name="connsiteX123" fmla="*/ 3498001 w 12192000"/>
              <a:gd name="connsiteY123" fmla="*/ 231941 h 4939827"/>
              <a:gd name="connsiteX124" fmla="*/ 3561557 w 12192000"/>
              <a:gd name="connsiteY124" fmla="*/ 228095 h 4939827"/>
              <a:gd name="connsiteX125" fmla="*/ 3611920 w 12192000"/>
              <a:gd name="connsiteY125" fmla="*/ 218094 h 4939827"/>
              <a:gd name="connsiteX126" fmla="*/ 3620528 w 12192000"/>
              <a:gd name="connsiteY126" fmla="*/ 218788 h 4939827"/>
              <a:gd name="connsiteX127" fmla="*/ 3620766 w 12192000"/>
              <a:gd name="connsiteY127" fmla="*/ 218511 h 4939827"/>
              <a:gd name="connsiteX128" fmla="*/ 3629977 w 12192000"/>
              <a:gd name="connsiteY128" fmla="*/ 218664 h 4939827"/>
              <a:gd name="connsiteX129" fmla="*/ 3636217 w 12192000"/>
              <a:gd name="connsiteY129" fmla="*/ 220048 h 4939827"/>
              <a:gd name="connsiteX130" fmla="*/ 3709484 w 12192000"/>
              <a:gd name="connsiteY130" fmla="*/ 186927 h 4939827"/>
              <a:gd name="connsiteX131" fmla="*/ 3761342 w 12192000"/>
              <a:gd name="connsiteY131" fmla="*/ 177474 h 4939827"/>
              <a:gd name="connsiteX132" fmla="*/ 3799748 w 12192000"/>
              <a:gd name="connsiteY132" fmla="*/ 167154 h 4939827"/>
              <a:gd name="connsiteX133" fmla="*/ 3922756 w 12192000"/>
              <a:gd name="connsiteY133" fmla="*/ 194044 h 4939827"/>
              <a:gd name="connsiteX134" fmla="*/ 4028476 w 12192000"/>
              <a:gd name="connsiteY134" fmla="*/ 223679 h 4939827"/>
              <a:gd name="connsiteX135" fmla="*/ 4191582 w 12192000"/>
              <a:gd name="connsiteY135" fmla="*/ 238952 h 4939827"/>
              <a:gd name="connsiteX136" fmla="*/ 4251024 w 12192000"/>
              <a:gd name="connsiteY136" fmla="*/ 240874 h 4939827"/>
              <a:gd name="connsiteX137" fmla="*/ 4355275 w 12192000"/>
              <a:gd name="connsiteY137" fmla="*/ 260205 h 4939827"/>
              <a:gd name="connsiteX138" fmla="*/ 4423807 w 12192000"/>
              <a:gd name="connsiteY138" fmla="*/ 270366 h 4939827"/>
              <a:gd name="connsiteX139" fmla="*/ 4558432 w 12192000"/>
              <a:gd name="connsiteY139" fmla="*/ 269194 h 4939827"/>
              <a:gd name="connsiteX140" fmla="*/ 4635061 w 12192000"/>
              <a:gd name="connsiteY140" fmla="*/ 280682 h 4939827"/>
              <a:gd name="connsiteX141" fmla="*/ 4807427 w 12192000"/>
              <a:gd name="connsiteY141" fmla="*/ 276835 h 4939827"/>
              <a:gd name="connsiteX142" fmla="*/ 5028933 w 12192000"/>
              <a:gd name="connsiteY142" fmla="*/ 183887 h 4939827"/>
              <a:gd name="connsiteX143" fmla="*/ 5093642 w 12192000"/>
              <a:gd name="connsiteY143" fmla="*/ 177214 h 4939827"/>
              <a:gd name="connsiteX144" fmla="*/ 5102642 w 12192000"/>
              <a:gd name="connsiteY144" fmla="*/ 186816 h 4939827"/>
              <a:gd name="connsiteX145" fmla="*/ 5193590 w 12192000"/>
              <a:gd name="connsiteY145" fmla="*/ 156458 h 4939827"/>
              <a:gd name="connsiteX146" fmla="*/ 5323922 w 12192000"/>
              <a:gd name="connsiteY146" fmla="*/ 146332 h 4939827"/>
              <a:gd name="connsiteX147" fmla="*/ 5421860 w 12192000"/>
              <a:gd name="connsiteY147" fmla="*/ 167298 h 4939827"/>
              <a:gd name="connsiteX148" fmla="*/ 5476948 w 12192000"/>
              <a:gd name="connsiteY148" fmla="*/ 173249 h 4939827"/>
              <a:gd name="connsiteX149" fmla="*/ 5516842 w 12192000"/>
              <a:gd name="connsiteY149" fmla="*/ 184018 h 4939827"/>
              <a:gd name="connsiteX150" fmla="*/ 5619415 w 12192000"/>
              <a:gd name="connsiteY150" fmla="*/ 176781 h 4939827"/>
              <a:gd name="connsiteX151" fmla="*/ 5789867 w 12192000"/>
              <a:gd name="connsiteY151" fmla="*/ 150304 h 4939827"/>
              <a:gd name="connsiteX152" fmla="*/ 5825953 w 12192000"/>
              <a:gd name="connsiteY152" fmla="*/ 147907 h 4939827"/>
              <a:gd name="connsiteX153" fmla="*/ 5856168 w 12192000"/>
              <a:gd name="connsiteY153" fmla="*/ 158719 h 4939827"/>
              <a:gd name="connsiteX154" fmla="*/ 5862476 w 12192000"/>
              <a:gd name="connsiteY154" fmla="*/ 172447 h 4939827"/>
              <a:gd name="connsiteX155" fmla="*/ 5882195 w 12192000"/>
              <a:gd name="connsiteY155" fmla="*/ 173195 h 4939827"/>
              <a:gd name="connsiteX156" fmla="*/ 5887271 w 12192000"/>
              <a:gd name="connsiteY156" fmla="*/ 176084 h 4939827"/>
              <a:gd name="connsiteX157" fmla="*/ 5921577 w 12192000"/>
              <a:gd name="connsiteY157" fmla="*/ 169858 h 4939827"/>
              <a:gd name="connsiteX158" fmla="*/ 5983240 w 12192000"/>
              <a:gd name="connsiteY158" fmla="*/ 152755 h 4939827"/>
              <a:gd name="connsiteX159" fmla="*/ 6152287 w 12192000"/>
              <a:gd name="connsiteY159" fmla="*/ 116736 h 4939827"/>
              <a:gd name="connsiteX160" fmla="*/ 6415830 w 12192000"/>
              <a:gd name="connsiteY160" fmla="*/ 136006 h 4939827"/>
              <a:gd name="connsiteX161" fmla="*/ 6756965 w 12192000"/>
              <a:gd name="connsiteY161" fmla="*/ 57636 h 4939827"/>
              <a:gd name="connsiteX162" fmla="*/ 6819400 w 12192000"/>
              <a:gd name="connsiteY162" fmla="*/ 30742 h 4939827"/>
              <a:gd name="connsiteX163" fmla="*/ 6986370 w 12192000"/>
              <a:gd name="connsiteY163" fmla="*/ 12659 h 4939827"/>
              <a:gd name="connsiteX164" fmla="*/ 6989536 w 12192000"/>
              <a:gd name="connsiteY164" fmla="*/ 14528 h 4939827"/>
              <a:gd name="connsiteX165" fmla="*/ 7015933 w 12192000"/>
              <a:gd name="connsiteY165" fmla="*/ 9653 h 4939827"/>
              <a:gd name="connsiteX166" fmla="*/ 7020592 w 12192000"/>
              <a:gd name="connsiteY166" fmla="*/ 1651 h 4939827"/>
              <a:gd name="connsiteX167" fmla="*/ 7025905 w 12192000"/>
              <a:gd name="connsiteY167"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54496 w 12192000"/>
              <a:gd name="connsiteY112" fmla="*/ 315431 h 4939827"/>
              <a:gd name="connsiteX113" fmla="*/ 2788947 w 12192000"/>
              <a:gd name="connsiteY113" fmla="*/ 250375 h 4939827"/>
              <a:gd name="connsiteX114" fmla="*/ 3030844 w 12192000"/>
              <a:gd name="connsiteY114" fmla="*/ 225861 h 4939827"/>
              <a:gd name="connsiteX115" fmla="*/ 3103677 w 12192000"/>
              <a:gd name="connsiteY115" fmla="*/ 209527 h 4939827"/>
              <a:gd name="connsiteX116" fmla="*/ 3126759 w 12192000"/>
              <a:gd name="connsiteY116" fmla="*/ 211226 h 4939827"/>
              <a:gd name="connsiteX117" fmla="*/ 3164020 w 12192000"/>
              <a:gd name="connsiteY117" fmla="*/ 212779 h 4939827"/>
              <a:gd name="connsiteX118" fmla="*/ 3285019 w 12192000"/>
              <a:gd name="connsiteY118" fmla="*/ 220535 h 4939827"/>
              <a:gd name="connsiteX119" fmla="*/ 3365154 w 12192000"/>
              <a:gd name="connsiteY119" fmla="*/ 226416 h 4939827"/>
              <a:gd name="connsiteX120" fmla="*/ 3367507 w 12192000"/>
              <a:gd name="connsiteY120" fmla="*/ 225416 h 4939827"/>
              <a:gd name="connsiteX121" fmla="*/ 3387567 w 12192000"/>
              <a:gd name="connsiteY121" fmla="*/ 227103 h 4939827"/>
              <a:gd name="connsiteX122" fmla="*/ 3498001 w 12192000"/>
              <a:gd name="connsiteY122" fmla="*/ 231941 h 4939827"/>
              <a:gd name="connsiteX123" fmla="*/ 3561557 w 12192000"/>
              <a:gd name="connsiteY123" fmla="*/ 228095 h 4939827"/>
              <a:gd name="connsiteX124" fmla="*/ 3611920 w 12192000"/>
              <a:gd name="connsiteY124" fmla="*/ 218094 h 4939827"/>
              <a:gd name="connsiteX125" fmla="*/ 3620528 w 12192000"/>
              <a:gd name="connsiteY125" fmla="*/ 218788 h 4939827"/>
              <a:gd name="connsiteX126" fmla="*/ 3620766 w 12192000"/>
              <a:gd name="connsiteY126" fmla="*/ 218511 h 4939827"/>
              <a:gd name="connsiteX127" fmla="*/ 3629977 w 12192000"/>
              <a:gd name="connsiteY127" fmla="*/ 218664 h 4939827"/>
              <a:gd name="connsiteX128" fmla="*/ 3636217 w 12192000"/>
              <a:gd name="connsiteY128" fmla="*/ 220048 h 4939827"/>
              <a:gd name="connsiteX129" fmla="*/ 3709484 w 12192000"/>
              <a:gd name="connsiteY129" fmla="*/ 186927 h 4939827"/>
              <a:gd name="connsiteX130" fmla="*/ 3761342 w 12192000"/>
              <a:gd name="connsiteY130" fmla="*/ 177474 h 4939827"/>
              <a:gd name="connsiteX131" fmla="*/ 3799748 w 12192000"/>
              <a:gd name="connsiteY131" fmla="*/ 167154 h 4939827"/>
              <a:gd name="connsiteX132" fmla="*/ 3922756 w 12192000"/>
              <a:gd name="connsiteY132" fmla="*/ 194044 h 4939827"/>
              <a:gd name="connsiteX133" fmla="*/ 4028476 w 12192000"/>
              <a:gd name="connsiteY133" fmla="*/ 223679 h 4939827"/>
              <a:gd name="connsiteX134" fmla="*/ 4191582 w 12192000"/>
              <a:gd name="connsiteY134" fmla="*/ 238952 h 4939827"/>
              <a:gd name="connsiteX135" fmla="*/ 4251024 w 12192000"/>
              <a:gd name="connsiteY135" fmla="*/ 240874 h 4939827"/>
              <a:gd name="connsiteX136" fmla="*/ 4355275 w 12192000"/>
              <a:gd name="connsiteY136" fmla="*/ 260205 h 4939827"/>
              <a:gd name="connsiteX137" fmla="*/ 4423807 w 12192000"/>
              <a:gd name="connsiteY137" fmla="*/ 270366 h 4939827"/>
              <a:gd name="connsiteX138" fmla="*/ 4558432 w 12192000"/>
              <a:gd name="connsiteY138" fmla="*/ 269194 h 4939827"/>
              <a:gd name="connsiteX139" fmla="*/ 4635061 w 12192000"/>
              <a:gd name="connsiteY139" fmla="*/ 280682 h 4939827"/>
              <a:gd name="connsiteX140" fmla="*/ 4807427 w 12192000"/>
              <a:gd name="connsiteY140" fmla="*/ 276835 h 4939827"/>
              <a:gd name="connsiteX141" fmla="*/ 5028933 w 12192000"/>
              <a:gd name="connsiteY141" fmla="*/ 183887 h 4939827"/>
              <a:gd name="connsiteX142" fmla="*/ 5093642 w 12192000"/>
              <a:gd name="connsiteY142" fmla="*/ 177214 h 4939827"/>
              <a:gd name="connsiteX143" fmla="*/ 5102642 w 12192000"/>
              <a:gd name="connsiteY143" fmla="*/ 186816 h 4939827"/>
              <a:gd name="connsiteX144" fmla="*/ 5193590 w 12192000"/>
              <a:gd name="connsiteY144" fmla="*/ 156458 h 4939827"/>
              <a:gd name="connsiteX145" fmla="*/ 5323922 w 12192000"/>
              <a:gd name="connsiteY145" fmla="*/ 146332 h 4939827"/>
              <a:gd name="connsiteX146" fmla="*/ 5421860 w 12192000"/>
              <a:gd name="connsiteY146" fmla="*/ 167298 h 4939827"/>
              <a:gd name="connsiteX147" fmla="*/ 5476948 w 12192000"/>
              <a:gd name="connsiteY147" fmla="*/ 173249 h 4939827"/>
              <a:gd name="connsiteX148" fmla="*/ 5516842 w 12192000"/>
              <a:gd name="connsiteY148" fmla="*/ 184018 h 4939827"/>
              <a:gd name="connsiteX149" fmla="*/ 5619415 w 12192000"/>
              <a:gd name="connsiteY149" fmla="*/ 176781 h 4939827"/>
              <a:gd name="connsiteX150" fmla="*/ 5789867 w 12192000"/>
              <a:gd name="connsiteY150" fmla="*/ 150304 h 4939827"/>
              <a:gd name="connsiteX151" fmla="*/ 5825953 w 12192000"/>
              <a:gd name="connsiteY151" fmla="*/ 147907 h 4939827"/>
              <a:gd name="connsiteX152" fmla="*/ 5856168 w 12192000"/>
              <a:gd name="connsiteY152" fmla="*/ 158719 h 4939827"/>
              <a:gd name="connsiteX153" fmla="*/ 5862476 w 12192000"/>
              <a:gd name="connsiteY153" fmla="*/ 172447 h 4939827"/>
              <a:gd name="connsiteX154" fmla="*/ 5882195 w 12192000"/>
              <a:gd name="connsiteY154" fmla="*/ 173195 h 4939827"/>
              <a:gd name="connsiteX155" fmla="*/ 5887271 w 12192000"/>
              <a:gd name="connsiteY155" fmla="*/ 176084 h 4939827"/>
              <a:gd name="connsiteX156" fmla="*/ 5921577 w 12192000"/>
              <a:gd name="connsiteY156" fmla="*/ 169858 h 4939827"/>
              <a:gd name="connsiteX157" fmla="*/ 5983240 w 12192000"/>
              <a:gd name="connsiteY157" fmla="*/ 152755 h 4939827"/>
              <a:gd name="connsiteX158" fmla="*/ 6152287 w 12192000"/>
              <a:gd name="connsiteY158" fmla="*/ 116736 h 4939827"/>
              <a:gd name="connsiteX159" fmla="*/ 6415830 w 12192000"/>
              <a:gd name="connsiteY159" fmla="*/ 136006 h 4939827"/>
              <a:gd name="connsiteX160" fmla="*/ 6756965 w 12192000"/>
              <a:gd name="connsiteY160" fmla="*/ 57636 h 4939827"/>
              <a:gd name="connsiteX161" fmla="*/ 6819400 w 12192000"/>
              <a:gd name="connsiteY161" fmla="*/ 30742 h 4939827"/>
              <a:gd name="connsiteX162" fmla="*/ 6986370 w 12192000"/>
              <a:gd name="connsiteY162" fmla="*/ 12659 h 4939827"/>
              <a:gd name="connsiteX163" fmla="*/ 6989536 w 12192000"/>
              <a:gd name="connsiteY163" fmla="*/ 14528 h 4939827"/>
              <a:gd name="connsiteX164" fmla="*/ 7015933 w 12192000"/>
              <a:gd name="connsiteY164" fmla="*/ 9653 h 4939827"/>
              <a:gd name="connsiteX165" fmla="*/ 7020592 w 12192000"/>
              <a:gd name="connsiteY165" fmla="*/ 1651 h 4939827"/>
              <a:gd name="connsiteX166" fmla="*/ 7025905 w 12192000"/>
              <a:gd name="connsiteY166"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54496 w 12192000"/>
              <a:gd name="connsiteY112" fmla="*/ 315431 h 4939827"/>
              <a:gd name="connsiteX113" fmla="*/ 2788947 w 12192000"/>
              <a:gd name="connsiteY113" fmla="*/ 250375 h 4939827"/>
              <a:gd name="connsiteX114" fmla="*/ 2965530 w 12192000"/>
              <a:gd name="connsiteY114" fmla="*/ 245958 h 4939827"/>
              <a:gd name="connsiteX115" fmla="*/ 3103677 w 12192000"/>
              <a:gd name="connsiteY115" fmla="*/ 209527 h 4939827"/>
              <a:gd name="connsiteX116" fmla="*/ 3126759 w 12192000"/>
              <a:gd name="connsiteY116" fmla="*/ 211226 h 4939827"/>
              <a:gd name="connsiteX117" fmla="*/ 3164020 w 12192000"/>
              <a:gd name="connsiteY117" fmla="*/ 212779 h 4939827"/>
              <a:gd name="connsiteX118" fmla="*/ 3285019 w 12192000"/>
              <a:gd name="connsiteY118" fmla="*/ 220535 h 4939827"/>
              <a:gd name="connsiteX119" fmla="*/ 3365154 w 12192000"/>
              <a:gd name="connsiteY119" fmla="*/ 226416 h 4939827"/>
              <a:gd name="connsiteX120" fmla="*/ 3367507 w 12192000"/>
              <a:gd name="connsiteY120" fmla="*/ 225416 h 4939827"/>
              <a:gd name="connsiteX121" fmla="*/ 3387567 w 12192000"/>
              <a:gd name="connsiteY121" fmla="*/ 227103 h 4939827"/>
              <a:gd name="connsiteX122" fmla="*/ 3498001 w 12192000"/>
              <a:gd name="connsiteY122" fmla="*/ 231941 h 4939827"/>
              <a:gd name="connsiteX123" fmla="*/ 3561557 w 12192000"/>
              <a:gd name="connsiteY123" fmla="*/ 228095 h 4939827"/>
              <a:gd name="connsiteX124" fmla="*/ 3611920 w 12192000"/>
              <a:gd name="connsiteY124" fmla="*/ 218094 h 4939827"/>
              <a:gd name="connsiteX125" fmla="*/ 3620528 w 12192000"/>
              <a:gd name="connsiteY125" fmla="*/ 218788 h 4939827"/>
              <a:gd name="connsiteX126" fmla="*/ 3620766 w 12192000"/>
              <a:gd name="connsiteY126" fmla="*/ 218511 h 4939827"/>
              <a:gd name="connsiteX127" fmla="*/ 3629977 w 12192000"/>
              <a:gd name="connsiteY127" fmla="*/ 218664 h 4939827"/>
              <a:gd name="connsiteX128" fmla="*/ 3636217 w 12192000"/>
              <a:gd name="connsiteY128" fmla="*/ 220048 h 4939827"/>
              <a:gd name="connsiteX129" fmla="*/ 3709484 w 12192000"/>
              <a:gd name="connsiteY129" fmla="*/ 186927 h 4939827"/>
              <a:gd name="connsiteX130" fmla="*/ 3761342 w 12192000"/>
              <a:gd name="connsiteY130" fmla="*/ 177474 h 4939827"/>
              <a:gd name="connsiteX131" fmla="*/ 3799748 w 12192000"/>
              <a:gd name="connsiteY131" fmla="*/ 167154 h 4939827"/>
              <a:gd name="connsiteX132" fmla="*/ 3922756 w 12192000"/>
              <a:gd name="connsiteY132" fmla="*/ 194044 h 4939827"/>
              <a:gd name="connsiteX133" fmla="*/ 4028476 w 12192000"/>
              <a:gd name="connsiteY133" fmla="*/ 223679 h 4939827"/>
              <a:gd name="connsiteX134" fmla="*/ 4191582 w 12192000"/>
              <a:gd name="connsiteY134" fmla="*/ 238952 h 4939827"/>
              <a:gd name="connsiteX135" fmla="*/ 4251024 w 12192000"/>
              <a:gd name="connsiteY135" fmla="*/ 240874 h 4939827"/>
              <a:gd name="connsiteX136" fmla="*/ 4355275 w 12192000"/>
              <a:gd name="connsiteY136" fmla="*/ 260205 h 4939827"/>
              <a:gd name="connsiteX137" fmla="*/ 4423807 w 12192000"/>
              <a:gd name="connsiteY137" fmla="*/ 270366 h 4939827"/>
              <a:gd name="connsiteX138" fmla="*/ 4558432 w 12192000"/>
              <a:gd name="connsiteY138" fmla="*/ 269194 h 4939827"/>
              <a:gd name="connsiteX139" fmla="*/ 4635061 w 12192000"/>
              <a:gd name="connsiteY139" fmla="*/ 280682 h 4939827"/>
              <a:gd name="connsiteX140" fmla="*/ 4807427 w 12192000"/>
              <a:gd name="connsiteY140" fmla="*/ 276835 h 4939827"/>
              <a:gd name="connsiteX141" fmla="*/ 5028933 w 12192000"/>
              <a:gd name="connsiteY141" fmla="*/ 183887 h 4939827"/>
              <a:gd name="connsiteX142" fmla="*/ 5093642 w 12192000"/>
              <a:gd name="connsiteY142" fmla="*/ 177214 h 4939827"/>
              <a:gd name="connsiteX143" fmla="*/ 5102642 w 12192000"/>
              <a:gd name="connsiteY143" fmla="*/ 186816 h 4939827"/>
              <a:gd name="connsiteX144" fmla="*/ 5193590 w 12192000"/>
              <a:gd name="connsiteY144" fmla="*/ 156458 h 4939827"/>
              <a:gd name="connsiteX145" fmla="*/ 5323922 w 12192000"/>
              <a:gd name="connsiteY145" fmla="*/ 146332 h 4939827"/>
              <a:gd name="connsiteX146" fmla="*/ 5421860 w 12192000"/>
              <a:gd name="connsiteY146" fmla="*/ 167298 h 4939827"/>
              <a:gd name="connsiteX147" fmla="*/ 5476948 w 12192000"/>
              <a:gd name="connsiteY147" fmla="*/ 173249 h 4939827"/>
              <a:gd name="connsiteX148" fmla="*/ 5516842 w 12192000"/>
              <a:gd name="connsiteY148" fmla="*/ 184018 h 4939827"/>
              <a:gd name="connsiteX149" fmla="*/ 5619415 w 12192000"/>
              <a:gd name="connsiteY149" fmla="*/ 176781 h 4939827"/>
              <a:gd name="connsiteX150" fmla="*/ 5789867 w 12192000"/>
              <a:gd name="connsiteY150" fmla="*/ 150304 h 4939827"/>
              <a:gd name="connsiteX151" fmla="*/ 5825953 w 12192000"/>
              <a:gd name="connsiteY151" fmla="*/ 147907 h 4939827"/>
              <a:gd name="connsiteX152" fmla="*/ 5856168 w 12192000"/>
              <a:gd name="connsiteY152" fmla="*/ 158719 h 4939827"/>
              <a:gd name="connsiteX153" fmla="*/ 5862476 w 12192000"/>
              <a:gd name="connsiteY153" fmla="*/ 172447 h 4939827"/>
              <a:gd name="connsiteX154" fmla="*/ 5882195 w 12192000"/>
              <a:gd name="connsiteY154" fmla="*/ 173195 h 4939827"/>
              <a:gd name="connsiteX155" fmla="*/ 5887271 w 12192000"/>
              <a:gd name="connsiteY155" fmla="*/ 176084 h 4939827"/>
              <a:gd name="connsiteX156" fmla="*/ 5921577 w 12192000"/>
              <a:gd name="connsiteY156" fmla="*/ 169858 h 4939827"/>
              <a:gd name="connsiteX157" fmla="*/ 5983240 w 12192000"/>
              <a:gd name="connsiteY157" fmla="*/ 152755 h 4939827"/>
              <a:gd name="connsiteX158" fmla="*/ 6152287 w 12192000"/>
              <a:gd name="connsiteY158" fmla="*/ 116736 h 4939827"/>
              <a:gd name="connsiteX159" fmla="*/ 6415830 w 12192000"/>
              <a:gd name="connsiteY159" fmla="*/ 136006 h 4939827"/>
              <a:gd name="connsiteX160" fmla="*/ 6756965 w 12192000"/>
              <a:gd name="connsiteY160" fmla="*/ 57636 h 4939827"/>
              <a:gd name="connsiteX161" fmla="*/ 6819400 w 12192000"/>
              <a:gd name="connsiteY161" fmla="*/ 30742 h 4939827"/>
              <a:gd name="connsiteX162" fmla="*/ 6986370 w 12192000"/>
              <a:gd name="connsiteY162" fmla="*/ 12659 h 4939827"/>
              <a:gd name="connsiteX163" fmla="*/ 6989536 w 12192000"/>
              <a:gd name="connsiteY163" fmla="*/ 14528 h 4939827"/>
              <a:gd name="connsiteX164" fmla="*/ 7015933 w 12192000"/>
              <a:gd name="connsiteY164" fmla="*/ 9653 h 4939827"/>
              <a:gd name="connsiteX165" fmla="*/ 7020592 w 12192000"/>
              <a:gd name="connsiteY165" fmla="*/ 1651 h 4939827"/>
              <a:gd name="connsiteX166" fmla="*/ 7025905 w 12192000"/>
              <a:gd name="connsiteY166"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54496 w 12192000"/>
              <a:gd name="connsiteY112" fmla="*/ 315431 h 4939827"/>
              <a:gd name="connsiteX113" fmla="*/ 2788947 w 12192000"/>
              <a:gd name="connsiteY113" fmla="*/ 250375 h 4939827"/>
              <a:gd name="connsiteX114" fmla="*/ 2965530 w 12192000"/>
              <a:gd name="connsiteY114" fmla="*/ 245958 h 4939827"/>
              <a:gd name="connsiteX115" fmla="*/ 3103677 w 12192000"/>
              <a:gd name="connsiteY115" fmla="*/ 209527 h 4939827"/>
              <a:gd name="connsiteX116" fmla="*/ 3126759 w 12192000"/>
              <a:gd name="connsiteY116" fmla="*/ 211226 h 4939827"/>
              <a:gd name="connsiteX117" fmla="*/ 3164020 w 12192000"/>
              <a:gd name="connsiteY117" fmla="*/ 212779 h 4939827"/>
              <a:gd name="connsiteX118" fmla="*/ 3285019 w 12192000"/>
              <a:gd name="connsiteY118" fmla="*/ 220535 h 4939827"/>
              <a:gd name="connsiteX119" fmla="*/ 3365154 w 12192000"/>
              <a:gd name="connsiteY119" fmla="*/ 226416 h 4939827"/>
              <a:gd name="connsiteX120" fmla="*/ 3367507 w 12192000"/>
              <a:gd name="connsiteY120" fmla="*/ 225416 h 4939827"/>
              <a:gd name="connsiteX121" fmla="*/ 3387567 w 12192000"/>
              <a:gd name="connsiteY121" fmla="*/ 227103 h 4939827"/>
              <a:gd name="connsiteX122" fmla="*/ 3498001 w 12192000"/>
              <a:gd name="connsiteY122" fmla="*/ 231941 h 4939827"/>
              <a:gd name="connsiteX123" fmla="*/ 3561557 w 12192000"/>
              <a:gd name="connsiteY123" fmla="*/ 228095 h 4939827"/>
              <a:gd name="connsiteX124" fmla="*/ 3611920 w 12192000"/>
              <a:gd name="connsiteY124" fmla="*/ 218094 h 4939827"/>
              <a:gd name="connsiteX125" fmla="*/ 3620528 w 12192000"/>
              <a:gd name="connsiteY125" fmla="*/ 218788 h 4939827"/>
              <a:gd name="connsiteX126" fmla="*/ 3620766 w 12192000"/>
              <a:gd name="connsiteY126" fmla="*/ 218511 h 4939827"/>
              <a:gd name="connsiteX127" fmla="*/ 3629977 w 12192000"/>
              <a:gd name="connsiteY127" fmla="*/ 218664 h 4939827"/>
              <a:gd name="connsiteX128" fmla="*/ 3636217 w 12192000"/>
              <a:gd name="connsiteY128" fmla="*/ 220048 h 4939827"/>
              <a:gd name="connsiteX129" fmla="*/ 3709484 w 12192000"/>
              <a:gd name="connsiteY129" fmla="*/ 186927 h 4939827"/>
              <a:gd name="connsiteX130" fmla="*/ 3761342 w 12192000"/>
              <a:gd name="connsiteY130" fmla="*/ 177474 h 4939827"/>
              <a:gd name="connsiteX131" fmla="*/ 3799748 w 12192000"/>
              <a:gd name="connsiteY131" fmla="*/ 167154 h 4939827"/>
              <a:gd name="connsiteX132" fmla="*/ 3922756 w 12192000"/>
              <a:gd name="connsiteY132" fmla="*/ 194044 h 4939827"/>
              <a:gd name="connsiteX133" fmla="*/ 4028476 w 12192000"/>
              <a:gd name="connsiteY133" fmla="*/ 223679 h 4939827"/>
              <a:gd name="connsiteX134" fmla="*/ 4191582 w 12192000"/>
              <a:gd name="connsiteY134" fmla="*/ 238952 h 4939827"/>
              <a:gd name="connsiteX135" fmla="*/ 4251024 w 12192000"/>
              <a:gd name="connsiteY135" fmla="*/ 240874 h 4939827"/>
              <a:gd name="connsiteX136" fmla="*/ 4355275 w 12192000"/>
              <a:gd name="connsiteY136" fmla="*/ 260205 h 4939827"/>
              <a:gd name="connsiteX137" fmla="*/ 4423807 w 12192000"/>
              <a:gd name="connsiteY137" fmla="*/ 270366 h 4939827"/>
              <a:gd name="connsiteX138" fmla="*/ 4558432 w 12192000"/>
              <a:gd name="connsiteY138" fmla="*/ 269194 h 4939827"/>
              <a:gd name="connsiteX139" fmla="*/ 4635061 w 12192000"/>
              <a:gd name="connsiteY139" fmla="*/ 280682 h 4939827"/>
              <a:gd name="connsiteX140" fmla="*/ 4807427 w 12192000"/>
              <a:gd name="connsiteY140" fmla="*/ 276835 h 4939827"/>
              <a:gd name="connsiteX141" fmla="*/ 5028933 w 12192000"/>
              <a:gd name="connsiteY141" fmla="*/ 183887 h 4939827"/>
              <a:gd name="connsiteX142" fmla="*/ 5093642 w 12192000"/>
              <a:gd name="connsiteY142" fmla="*/ 177214 h 4939827"/>
              <a:gd name="connsiteX143" fmla="*/ 5102642 w 12192000"/>
              <a:gd name="connsiteY143" fmla="*/ 186816 h 4939827"/>
              <a:gd name="connsiteX144" fmla="*/ 5193590 w 12192000"/>
              <a:gd name="connsiteY144" fmla="*/ 156458 h 4939827"/>
              <a:gd name="connsiteX145" fmla="*/ 5323922 w 12192000"/>
              <a:gd name="connsiteY145" fmla="*/ 146332 h 4939827"/>
              <a:gd name="connsiteX146" fmla="*/ 5421860 w 12192000"/>
              <a:gd name="connsiteY146" fmla="*/ 167298 h 4939827"/>
              <a:gd name="connsiteX147" fmla="*/ 5476948 w 12192000"/>
              <a:gd name="connsiteY147" fmla="*/ 173249 h 4939827"/>
              <a:gd name="connsiteX148" fmla="*/ 5516842 w 12192000"/>
              <a:gd name="connsiteY148" fmla="*/ 184018 h 4939827"/>
              <a:gd name="connsiteX149" fmla="*/ 5619415 w 12192000"/>
              <a:gd name="connsiteY149" fmla="*/ 176781 h 4939827"/>
              <a:gd name="connsiteX150" fmla="*/ 5789867 w 12192000"/>
              <a:gd name="connsiteY150" fmla="*/ 150304 h 4939827"/>
              <a:gd name="connsiteX151" fmla="*/ 5825953 w 12192000"/>
              <a:gd name="connsiteY151" fmla="*/ 147907 h 4939827"/>
              <a:gd name="connsiteX152" fmla="*/ 5856168 w 12192000"/>
              <a:gd name="connsiteY152" fmla="*/ 158719 h 4939827"/>
              <a:gd name="connsiteX153" fmla="*/ 5862476 w 12192000"/>
              <a:gd name="connsiteY153" fmla="*/ 172447 h 4939827"/>
              <a:gd name="connsiteX154" fmla="*/ 5882195 w 12192000"/>
              <a:gd name="connsiteY154" fmla="*/ 173195 h 4939827"/>
              <a:gd name="connsiteX155" fmla="*/ 5887271 w 12192000"/>
              <a:gd name="connsiteY155" fmla="*/ 176084 h 4939827"/>
              <a:gd name="connsiteX156" fmla="*/ 5921577 w 12192000"/>
              <a:gd name="connsiteY156" fmla="*/ 169858 h 4939827"/>
              <a:gd name="connsiteX157" fmla="*/ 5983240 w 12192000"/>
              <a:gd name="connsiteY157" fmla="*/ 152755 h 4939827"/>
              <a:gd name="connsiteX158" fmla="*/ 6152287 w 12192000"/>
              <a:gd name="connsiteY158" fmla="*/ 116736 h 4939827"/>
              <a:gd name="connsiteX159" fmla="*/ 6415830 w 12192000"/>
              <a:gd name="connsiteY159" fmla="*/ 136006 h 4939827"/>
              <a:gd name="connsiteX160" fmla="*/ 6756965 w 12192000"/>
              <a:gd name="connsiteY160" fmla="*/ 57636 h 4939827"/>
              <a:gd name="connsiteX161" fmla="*/ 6819400 w 12192000"/>
              <a:gd name="connsiteY161" fmla="*/ 30742 h 4939827"/>
              <a:gd name="connsiteX162" fmla="*/ 6986370 w 12192000"/>
              <a:gd name="connsiteY162" fmla="*/ 12659 h 4939827"/>
              <a:gd name="connsiteX163" fmla="*/ 6989536 w 12192000"/>
              <a:gd name="connsiteY163" fmla="*/ 14528 h 4939827"/>
              <a:gd name="connsiteX164" fmla="*/ 7015933 w 12192000"/>
              <a:gd name="connsiteY164" fmla="*/ 9653 h 4939827"/>
              <a:gd name="connsiteX165" fmla="*/ 7020592 w 12192000"/>
              <a:gd name="connsiteY165" fmla="*/ 1651 h 4939827"/>
              <a:gd name="connsiteX166" fmla="*/ 7025905 w 12192000"/>
              <a:gd name="connsiteY166"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79617 w 12192000"/>
              <a:gd name="connsiteY112" fmla="*/ 305383 h 4939827"/>
              <a:gd name="connsiteX113" fmla="*/ 2788947 w 12192000"/>
              <a:gd name="connsiteY113" fmla="*/ 250375 h 4939827"/>
              <a:gd name="connsiteX114" fmla="*/ 2965530 w 12192000"/>
              <a:gd name="connsiteY114" fmla="*/ 245958 h 4939827"/>
              <a:gd name="connsiteX115" fmla="*/ 3103677 w 12192000"/>
              <a:gd name="connsiteY115" fmla="*/ 209527 h 4939827"/>
              <a:gd name="connsiteX116" fmla="*/ 3126759 w 12192000"/>
              <a:gd name="connsiteY116" fmla="*/ 211226 h 4939827"/>
              <a:gd name="connsiteX117" fmla="*/ 3164020 w 12192000"/>
              <a:gd name="connsiteY117" fmla="*/ 212779 h 4939827"/>
              <a:gd name="connsiteX118" fmla="*/ 3285019 w 12192000"/>
              <a:gd name="connsiteY118" fmla="*/ 220535 h 4939827"/>
              <a:gd name="connsiteX119" fmla="*/ 3365154 w 12192000"/>
              <a:gd name="connsiteY119" fmla="*/ 226416 h 4939827"/>
              <a:gd name="connsiteX120" fmla="*/ 3367507 w 12192000"/>
              <a:gd name="connsiteY120" fmla="*/ 225416 h 4939827"/>
              <a:gd name="connsiteX121" fmla="*/ 3387567 w 12192000"/>
              <a:gd name="connsiteY121" fmla="*/ 227103 h 4939827"/>
              <a:gd name="connsiteX122" fmla="*/ 3498001 w 12192000"/>
              <a:gd name="connsiteY122" fmla="*/ 231941 h 4939827"/>
              <a:gd name="connsiteX123" fmla="*/ 3561557 w 12192000"/>
              <a:gd name="connsiteY123" fmla="*/ 228095 h 4939827"/>
              <a:gd name="connsiteX124" fmla="*/ 3611920 w 12192000"/>
              <a:gd name="connsiteY124" fmla="*/ 218094 h 4939827"/>
              <a:gd name="connsiteX125" fmla="*/ 3620528 w 12192000"/>
              <a:gd name="connsiteY125" fmla="*/ 218788 h 4939827"/>
              <a:gd name="connsiteX126" fmla="*/ 3620766 w 12192000"/>
              <a:gd name="connsiteY126" fmla="*/ 218511 h 4939827"/>
              <a:gd name="connsiteX127" fmla="*/ 3629977 w 12192000"/>
              <a:gd name="connsiteY127" fmla="*/ 218664 h 4939827"/>
              <a:gd name="connsiteX128" fmla="*/ 3636217 w 12192000"/>
              <a:gd name="connsiteY128" fmla="*/ 220048 h 4939827"/>
              <a:gd name="connsiteX129" fmla="*/ 3709484 w 12192000"/>
              <a:gd name="connsiteY129" fmla="*/ 186927 h 4939827"/>
              <a:gd name="connsiteX130" fmla="*/ 3761342 w 12192000"/>
              <a:gd name="connsiteY130" fmla="*/ 177474 h 4939827"/>
              <a:gd name="connsiteX131" fmla="*/ 3799748 w 12192000"/>
              <a:gd name="connsiteY131" fmla="*/ 167154 h 4939827"/>
              <a:gd name="connsiteX132" fmla="*/ 3922756 w 12192000"/>
              <a:gd name="connsiteY132" fmla="*/ 194044 h 4939827"/>
              <a:gd name="connsiteX133" fmla="*/ 4028476 w 12192000"/>
              <a:gd name="connsiteY133" fmla="*/ 223679 h 4939827"/>
              <a:gd name="connsiteX134" fmla="*/ 4191582 w 12192000"/>
              <a:gd name="connsiteY134" fmla="*/ 238952 h 4939827"/>
              <a:gd name="connsiteX135" fmla="*/ 4251024 w 12192000"/>
              <a:gd name="connsiteY135" fmla="*/ 240874 h 4939827"/>
              <a:gd name="connsiteX136" fmla="*/ 4355275 w 12192000"/>
              <a:gd name="connsiteY136" fmla="*/ 260205 h 4939827"/>
              <a:gd name="connsiteX137" fmla="*/ 4423807 w 12192000"/>
              <a:gd name="connsiteY137" fmla="*/ 270366 h 4939827"/>
              <a:gd name="connsiteX138" fmla="*/ 4558432 w 12192000"/>
              <a:gd name="connsiteY138" fmla="*/ 269194 h 4939827"/>
              <a:gd name="connsiteX139" fmla="*/ 4635061 w 12192000"/>
              <a:gd name="connsiteY139" fmla="*/ 280682 h 4939827"/>
              <a:gd name="connsiteX140" fmla="*/ 4807427 w 12192000"/>
              <a:gd name="connsiteY140" fmla="*/ 276835 h 4939827"/>
              <a:gd name="connsiteX141" fmla="*/ 5028933 w 12192000"/>
              <a:gd name="connsiteY141" fmla="*/ 183887 h 4939827"/>
              <a:gd name="connsiteX142" fmla="*/ 5093642 w 12192000"/>
              <a:gd name="connsiteY142" fmla="*/ 177214 h 4939827"/>
              <a:gd name="connsiteX143" fmla="*/ 5102642 w 12192000"/>
              <a:gd name="connsiteY143" fmla="*/ 186816 h 4939827"/>
              <a:gd name="connsiteX144" fmla="*/ 5193590 w 12192000"/>
              <a:gd name="connsiteY144" fmla="*/ 156458 h 4939827"/>
              <a:gd name="connsiteX145" fmla="*/ 5323922 w 12192000"/>
              <a:gd name="connsiteY145" fmla="*/ 146332 h 4939827"/>
              <a:gd name="connsiteX146" fmla="*/ 5421860 w 12192000"/>
              <a:gd name="connsiteY146" fmla="*/ 167298 h 4939827"/>
              <a:gd name="connsiteX147" fmla="*/ 5476948 w 12192000"/>
              <a:gd name="connsiteY147" fmla="*/ 173249 h 4939827"/>
              <a:gd name="connsiteX148" fmla="*/ 5516842 w 12192000"/>
              <a:gd name="connsiteY148" fmla="*/ 184018 h 4939827"/>
              <a:gd name="connsiteX149" fmla="*/ 5619415 w 12192000"/>
              <a:gd name="connsiteY149" fmla="*/ 176781 h 4939827"/>
              <a:gd name="connsiteX150" fmla="*/ 5789867 w 12192000"/>
              <a:gd name="connsiteY150" fmla="*/ 150304 h 4939827"/>
              <a:gd name="connsiteX151" fmla="*/ 5825953 w 12192000"/>
              <a:gd name="connsiteY151" fmla="*/ 147907 h 4939827"/>
              <a:gd name="connsiteX152" fmla="*/ 5856168 w 12192000"/>
              <a:gd name="connsiteY152" fmla="*/ 158719 h 4939827"/>
              <a:gd name="connsiteX153" fmla="*/ 5862476 w 12192000"/>
              <a:gd name="connsiteY153" fmla="*/ 172447 h 4939827"/>
              <a:gd name="connsiteX154" fmla="*/ 5882195 w 12192000"/>
              <a:gd name="connsiteY154" fmla="*/ 173195 h 4939827"/>
              <a:gd name="connsiteX155" fmla="*/ 5887271 w 12192000"/>
              <a:gd name="connsiteY155" fmla="*/ 176084 h 4939827"/>
              <a:gd name="connsiteX156" fmla="*/ 5921577 w 12192000"/>
              <a:gd name="connsiteY156" fmla="*/ 169858 h 4939827"/>
              <a:gd name="connsiteX157" fmla="*/ 5983240 w 12192000"/>
              <a:gd name="connsiteY157" fmla="*/ 152755 h 4939827"/>
              <a:gd name="connsiteX158" fmla="*/ 6152287 w 12192000"/>
              <a:gd name="connsiteY158" fmla="*/ 116736 h 4939827"/>
              <a:gd name="connsiteX159" fmla="*/ 6415830 w 12192000"/>
              <a:gd name="connsiteY159" fmla="*/ 136006 h 4939827"/>
              <a:gd name="connsiteX160" fmla="*/ 6756965 w 12192000"/>
              <a:gd name="connsiteY160" fmla="*/ 57636 h 4939827"/>
              <a:gd name="connsiteX161" fmla="*/ 6819400 w 12192000"/>
              <a:gd name="connsiteY161" fmla="*/ 30742 h 4939827"/>
              <a:gd name="connsiteX162" fmla="*/ 6986370 w 12192000"/>
              <a:gd name="connsiteY162" fmla="*/ 12659 h 4939827"/>
              <a:gd name="connsiteX163" fmla="*/ 6989536 w 12192000"/>
              <a:gd name="connsiteY163" fmla="*/ 14528 h 4939827"/>
              <a:gd name="connsiteX164" fmla="*/ 7015933 w 12192000"/>
              <a:gd name="connsiteY164" fmla="*/ 9653 h 4939827"/>
              <a:gd name="connsiteX165" fmla="*/ 7020592 w 12192000"/>
              <a:gd name="connsiteY165" fmla="*/ 1651 h 4939827"/>
              <a:gd name="connsiteX166" fmla="*/ 7025905 w 12192000"/>
              <a:gd name="connsiteY166"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79617 w 12192000"/>
              <a:gd name="connsiteY112" fmla="*/ 305383 h 4939827"/>
              <a:gd name="connsiteX113" fmla="*/ 2788947 w 12192000"/>
              <a:gd name="connsiteY113" fmla="*/ 250375 h 4939827"/>
              <a:gd name="connsiteX114" fmla="*/ 2965530 w 12192000"/>
              <a:gd name="connsiteY114" fmla="*/ 245958 h 4939827"/>
              <a:gd name="connsiteX115" fmla="*/ 3103677 w 12192000"/>
              <a:gd name="connsiteY115" fmla="*/ 209527 h 4939827"/>
              <a:gd name="connsiteX116" fmla="*/ 3126759 w 12192000"/>
              <a:gd name="connsiteY116" fmla="*/ 211226 h 4939827"/>
              <a:gd name="connsiteX117" fmla="*/ 3164020 w 12192000"/>
              <a:gd name="connsiteY117" fmla="*/ 212779 h 4939827"/>
              <a:gd name="connsiteX118" fmla="*/ 3285019 w 12192000"/>
              <a:gd name="connsiteY118" fmla="*/ 220535 h 4939827"/>
              <a:gd name="connsiteX119" fmla="*/ 3365154 w 12192000"/>
              <a:gd name="connsiteY119" fmla="*/ 226416 h 4939827"/>
              <a:gd name="connsiteX120" fmla="*/ 3367507 w 12192000"/>
              <a:gd name="connsiteY120" fmla="*/ 225416 h 4939827"/>
              <a:gd name="connsiteX121" fmla="*/ 3387567 w 12192000"/>
              <a:gd name="connsiteY121" fmla="*/ 227103 h 4939827"/>
              <a:gd name="connsiteX122" fmla="*/ 3498001 w 12192000"/>
              <a:gd name="connsiteY122" fmla="*/ 231941 h 4939827"/>
              <a:gd name="connsiteX123" fmla="*/ 3561557 w 12192000"/>
              <a:gd name="connsiteY123" fmla="*/ 228095 h 4939827"/>
              <a:gd name="connsiteX124" fmla="*/ 3611920 w 12192000"/>
              <a:gd name="connsiteY124" fmla="*/ 218094 h 4939827"/>
              <a:gd name="connsiteX125" fmla="*/ 3620528 w 12192000"/>
              <a:gd name="connsiteY125" fmla="*/ 218788 h 4939827"/>
              <a:gd name="connsiteX126" fmla="*/ 3620766 w 12192000"/>
              <a:gd name="connsiteY126" fmla="*/ 218511 h 4939827"/>
              <a:gd name="connsiteX127" fmla="*/ 3629977 w 12192000"/>
              <a:gd name="connsiteY127" fmla="*/ 218664 h 4939827"/>
              <a:gd name="connsiteX128" fmla="*/ 3636217 w 12192000"/>
              <a:gd name="connsiteY128" fmla="*/ 220048 h 4939827"/>
              <a:gd name="connsiteX129" fmla="*/ 3709484 w 12192000"/>
              <a:gd name="connsiteY129" fmla="*/ 186927 h 4939827"/>
              <a:gd name="connsiteX130" fmla="*/ 3761342 w 12192000"/>
              <a:gd name="connsiteY130" fmla="*/ 177474 h 4939827"/>
              <a:gd name="connsiteX131" fmla="*/ 3799748 w 12192000"/>
              <a:gd name="connsiteY131" fmla="*/ 167154 h 4939827"/>
              <a:gd name="connsiteX132" fmla="*/ 3922756 w 12192000"/>
              <a:gd name="connsiteY132" fmla="*/ 194044 h 4939827"/>
              <a:gd name="connsiteX133" fmla="*/ 4028476 w 12192000"/>
              <a:gd name="connsiteY133" fmla="*/ 223679 h 4939827"/>
              <a:gd name="connsiteX134" fmla="*/ 4191582 w 12192000"/>
              <a:gd name="connsiteY134" fmla="*/ 238952 h 4939827"/>
              <a:gd name="connsiteX135" fmla="*/ 4251024 w 12192000"/>
              <a:gd name="connsiteY135" fmla="*/ 240874 h 4939827"/>
              <a:gd name="connsiteX136" fmla="*/ 4355275 w 12192000"/>
              <a:gd name="connsiteY136" fmla="*/ 260205 h 4939827"/>
              <a:gd name="connsiteX137" fmla="*/ 4423807 w 12192000"/>
              <a:gd name="connsiteY137" fmla="*/ 270366 h 4939827"/>
              <a:gd name="connsiteX138" fmla="*/ 4558432 w 12192000"/>
              <a:gd name="connsiteY138" fmla="*/ 269194 h 4939827"/>
              <a:gd name="connsiteX139" fmla="*/ 4635061 w 12192000"/>
              <a:gd name="connsiteY139" fmla="*/ 280682 h 4939827"/>
              <a:gd name="connsiteX140" fmla="*/ 4807427 w 12192000"/>
              <a:gd name="connsiteY140" fmla="*/ 276835 h 4939827"/>
              <a:gd name="connsiteX141" fmla="*/ 5028933 w 12192000"/>
              <a:gd name="connsiteY141" fmla="*/ 183887 h 4939827"/>
              <a:gd name="connsiteX142" fmla="*/ 5093642 w 12192000"/>
              <a:gd name="connsiteY142" fmla="*/ 177214 h 4939827"/>
              <a:gd name="connsiteX143" fmla="*/ 5102642 w 12192000"/>
              <a:gd name="connsiteY143" fmla="*/ 186816 h 4939827"/>
              <a:gd name="connsiteX144" fmla="*/ 5193590 w 12192000"/>
              <a:gd name="connsiteY144" fmla="*/ 156458 h 4939827"/>
              <a:gd name="connsiteX145" fmla="*/ 5323922 w 12192000"/>
              <a:gd name="connsiteY145" fmla="*/ 146332 h 4939827"/>
              <a:gd name="connsiteX146" fmla="*/ 5421860 w 12192000"/>
              <a:gd name="connsiteY146" fmla="*/ 167298 h 4939827"/>
              <a:gd name="connsiteX147" fmla="*/ 5476948 w 12192000"/>
              <a:gd name="connsiteY147" fmla="*/ 173249 h 4939827"/>
              <a:gd name="connsiteX148" fmla="*/ 5516842 w 12192000"/>
              <a:gd name="connsiteY148" fmla="*/ 184018 h 4939827"/>
              <a:gd name="connsiteX149" fmla="*/ 5619415 w 12192000"/>
              <a:gd name="connsiteY149" fmla="*/ 176781 h 4939827"/>
              <a:gd name="connsiteX150" fmla="*/ 5789867 w 12192000"/>
              <a:gd name="connsiteY150" fmla="*/ 150304 h 4939827"/>
              <a:gd name="connsiteX151" fmla="*/ 5825953 w 12192000"/>
              <a:gd name="connsiteY151" fmla="*/ 147907 h 4939827"/>
              <a:gd name="connsiteX152" fmla="*/ 5856168 w 12192000"/>
              <a:gd name="connsiteY152" fmla="*/ 158719 h 4939827"/>
              <a:gd name="connsiteX153" fmla="*/ 5862476 w 12192000"/>
              <a:gd name="connsiteY153" fmla="*/ 172447 h 4939827"/>
              <a:gd name="connsiteX154" fmla="*/ 5882195 w 12192000"/>
              <a:gd name="connsiteY154" fmla="*/ 173195 h 4939827"/>
              <a:gd name="connsiteX155" fmla="*/ 5887271 w 12192000"/>
              <a:gd name="connsiteY155" fmla="*/ 176084 h 4939827"/>
              <a:gd name="connsiteX156" fmla="*/ 5921577 w 12192000"/>
              <a:gd name="connsiteY156" fmla="*/ 169858 h 4939827"/>
              <a:gd name="connsiteX157" fmla="*/ 5983240 w 12192000"/>
              <a:gd name="connsiteY157" fmla="*/ 152755 h 4939827"/>
              <a:gd name="connsiteX158" fmla="*/ 6152287 w 12192000"/>
              <a:gd name="connsiteY158" fmla="*/ 116736 h 4939827"/>
              <a:gd name="connsiteX159" fmla="*/ 6415830 w 12192000"/>
              <a:gd name="connsiteY159" fmla="*/ 136006 h 4939827"/>
              <a:gd name="connsiteX160" fmla="*/ 6756965 w 12192000"/>
              <a:gd name="connsiteY160" fmla="*/ 57636 h 4939827"/>
              <a:gd name="connsiteX161" fmla="*/ 6819400 w 12192000"/>
              <a:gd name="connsiteY161" fmla="*/ 30742 h 4939827"/>
              <a:gd name="connsiteX162" fmla="*/ 6986370 w 12192000"/>
              <a:gd name="connsiteY162" fmla="*/ 12659 h 4939827"/>
              <a:gd name="connsiteX163" fmla="*/ 6989536 w 12192000"/>
              <a:gd name="connsiteY163" fmla="*/ 14528 h 4939827"/>
              <a:gd name="connsiteX164" fmla="*/ 7015933 w 12192000"/>
              <a:gd name="connsiteY164" fmla="*/ 9653 h 4939827"/>
              <a:gd name="connsiteX165" fmla="*/ 7020592 w 12192000"/>
              <a:gd name="connsiteY165" fmla="*/ 1651 h 4939827"/>
              <a:gd name="connsiteX166" fmla="*/ 7025905 w 12192000"/>
              <a:gd name="connsiteY166"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79617 w 12192000"/>
              <a:gd name="connsiteY112" fmla="*/ 305383 h 4939827"/>
              <a:gd name="connsiteX113" fmla="*/ 2788947 w 12192000"/>
              <a:gd name="connsiteY113" fmla="*/ 250375 h 4939827"/>
              <a:gd name="connsiteX114" fmla="*/ 2965530 w 12192000"/>
              <a:gd name="connsiteY114" fmla="*/ 245958 h 4939827"/>
              <a:gd name="connsiteX115" fmla="*/ 3103677 w 12192000"/>
              <a:gd name="connsiteY115" fmla="*/ 209527 h 4939827"/>
              <a:gd name="connsiteX116" fmla="*/ 3126759 w 12192000"/>
              <a:gd name="connsiteY116" fmla="*/ 211226 h 4939827"/>
              <a:gd name="connsiteX117" fmla="*/ 3164020 w 12192000"/>
              <a:gd name="connsiteY117" fmla="*/ 212779 h 4939827"/>
              <a:gd name="connsiteX118" fmla="*/ 3285019 w 12192000"/>
              <a:gd name="connsiteY118" fmla="*/ 220535 h 4939827"/>
              <a:gd name="connsiteX119" fmla="*/ 3365154 w 12192000"/>
              <a:gd name="connsiteY119" fmla="*/ 226416 h 4939827"/>
              <a:gd name="connsiteX120" fmla="*/ 3367507 w 12192000"/>
              <a:gd name="connsiteY120" fmla="*/ 225416 h 4939827"/>
              <a:gd name="connsiteX121" fmla="*/ 3387567 w 12192000"/>
              <a:gd name="connsiteY121" fmla="*/ 227103 h 4939827"/>
              <a:gd name="connsiteX122" fmla="*/ 3498001 w 12192000"/>
              <a:gd name="connsiteY122" fmla="*/ 231941 h 4939827"/>
              <a:gd name="connsiteX123" fmla="*/ 3561557 w 12192000"/>
              <a:gd name="connsiteY123" fmla="*/ 228095 h 4939827"/>
              <a:gd name="connsiteX124" fmla="*/ 3611920 w 12192000"/>
              <a:gd name="connsiteY124" fmla="*/ 218094 h 4939827"/>
              <a:gd name="connsiteX125" fmla="*/ 3620528 w 12192000"/>
              <a:gd name="connsiteY125" fmla="*/ 218788 h 4939827"/>
              <a:gd name="connsiteX126" fmla="*/ 3620766 w 12192000"/>
              <a:gd name="connsiteY126" fmla="*/ 218511 h 4939827"/>
              <a:gd name="connsiteX127" fmla="*/ 3629977 w 12192000"/>
              <a:gd name="connsiteY127" fmla="*/ 218664 h 4939827"/>
              <a:gd name="connsiteX128" fmla="*/ 3636217 w 12192000"/>
              <a:gd name="connsiteY128" fmla="*/ 220048 h 4939827"/>
              <a:gd name="connsiteX129" fmla="*/ 3709484 w 12192000"/>
              <a:gd name="connsiteY129" fmla="*/ 186927 h 4939827"/>
              <a:gd name="connsiteX130" fmla="*/ 3761342 w 12192000"/>
              <a:gd name="connsiteY130" fmla="*/ 177474 h 4939827"/>
              <a:gd name="connsiteX131" fmla="*/ 3799748 w 12192000"/>
              <a:gd name="connsiteY131" fmla="*/ 167154 h 4939827"/>
              <a:gd name="connsiteX132" fmla="*/ 3922756 w 12192000"/>
              <a:gd name="connsiteY132" fmla="*/ 194044 h 4939827"/>
              <a:gd name="connsiteX133" fmla="*/ 4028476 w 12192000"/>
              <a:gd name="connsiteY133" fmla="*/ 223679 h 4939827"/>
              <a:gd name="connsiteX134" fmla="*/ 4191582 w 12192000"/>
              <a:gd name="connsiteY134" fmla="*/ 238952 h 4939827"/>
              <a:gd name="connsiteX135" fmla="*/ 4251024 w 12192000"/>
              <a:gd name="connsiteY135" fmla="*/ 240874 h 4939827"/>
              <a:gd name="connsiteX136" fmla="*/ 4355275 w 12192000"/>
              <a:gd name="connsiteY136" fmla="*/ 260205 h 4939827"/>
              <a:gd name="connsiteX137" fmla="*/ 4423807 w 12192000"/>
              <a:gd name="connsiteY137" fmla="*/ 270366 h 4939827"/>
              <a:gd name="connsiteX138" fmla="*/ 4558432 w 12192000"/>
              <a:gd name="connsiteY138" fmla="*/ 269194 h 4939827"/>
              <a:gd name="connsiteX139" fmla="*/ 4635061 w 12192000"/>
              <a:gd name="connsiteY139" fmla="*/ 280682 h 4939827"/>
              <a:gd name="connsiteX140" fmla="*/ 4807427 w 12192000"/>
              <a:gd name="connsiteY140" fmla="*/ 276835 h 4939827"/>
              <a:gd name="connsiteX141" fmla="*/ 5028933 w 12192000"/>
              <a:gd name="connsiteY141" fmla="*/ 183887 h 4939827"/>
              <a:gd name="connsiteX142" fmla="*/ 5093642 w 12192000"/>
              <a:gd name="connsiteY142" fmla="*/ 177214 h 4939827"/>
              <a:gd name="connsiteX143" fmla="*/ 5102642 w 12192000"/>
              <a:gd name="connsiteY143" fmla="*/ 186816 h 4939827"/>
              <a:gd name="connsiteX144" fmla="*/ 5193590 w 12192000"/>
              <a:gd name="connsiteY144" fmla="*/ 156458 h 4939827"/>
              <a:gd name="connsiteX145" fmla="*/ 5323922 w 12192000"/>
              <a:gd name="connsiteY145" fmla="*/ 146332 h 4939827"/>
              <a:gd name="connsiteX146" fmla="*/ 5421860 w 12192000"/>
              <a:gd name="connsiteY146" fmla="*/ 167298 h 4939827"/>
              <a:gd name="connsiteX147" fmla="*/ 5476948 w 12192000"/>
              <a:gd name="connsiteY147" fmla="*/ 173249 h 4939827"/>
              <a:gd name="connsiteX148" fmla="*/ 5516842 w 12192000"/>
              <a:gd name="connsiteY148" fmla="*/ 184018 h 4939827"/>
              <a:gd name="connsiteX149" fmla="*/ 5619415 w 12192000"/>
              <a:gd name="connsiteY149" fmla="*/ 176781 h 4939827"/>
              <a:gd name="connsiteX150" fmla="*/ 5789867 w 12192000"/>
              <a:gd name="connsiteY150" fmla="*/ 150304 h 4939827"/>
              <a:gd name="connsiteX151" fmla="*/ 5825953 w 12192000"/>
              <a:gd name="connsiteY151" fmla="*/ 147907 h 4939827"/>
              <a:gd name="connsiteX152" fmla="*/ 5856168 w 12192000"/>
              <a:gd name="connsiteY152" fmla="*/ 158719 h 4939827"/>
              <a:gd name="connsiteX153" fmla="*/ 5862476 w 12192000"/>
              <a:gd name="connsiteY153" fmla="*/ 172447 h 4939827"/>
              <a:gd name="connsiteX154" fmla="*/ 5882195 w 12192000"/>
              <a:gd name="connsiteY154" fmla="*/ 173195 h 4939827"/>
              <a:gd name="connsiteX155" fmla="*/ 5887271 w 12192000"/>
              <a:gd name="connsiteY155" fmla="*/ 176084 h 4939827"/>
              <a:gd name="connsiteX156" fmla="*/ 5921577 w 12192000"/>
              <a:gd name="connsiteY156" fmla="*/ 169858 h 4939827"/>
              <a:gd name="connsiteX157" fmla="*/ 5983240 w 12192000"/>
              <a:gd name="connsiteY157" fmla="*/ 152755 h 4939827"/>
              <a:gd name="connsiteX158" fmla="*/ 6152287 w 12192000"/>
              <a:gd name="connsiteY158" fmla="*/ 116736 h 4939827"/>
              <a:gd name="connsiteX159" fmla="*/ 6415830 w 12192000"/>
              <a:gd name="connsiteY159" fmla="*/ 136006 h 4939827"/>
              <a:gd name="connsiteX160" fmla="*/ 6756965 w 12192000"/>
              <a:gd name="connsiteY160" fmla="*/ 57636 h 4939827"/>
              <a:gd name="connsiteX161" fmla="*/ 6819400 w 12192000"/>
              <a:gd name="connsiteY161" fmla="*/ 30742 h 4939827"/>
              <a:gd name="connsiteX162" fmla="*/ 6986370 w 12192000"/>
              <a:gd name="connsiteY162" fmla="*/ 12659 h 4939827"/>
              <a:gd name="connsiteX163" fmla="*/ 6989536 w 12192000"/>
              <a:gd name="connsiteY163" fmla="*/ 14528 h 4939827"/>
              <a:gd name="connsiteX164" fmla="*/ 7015933 w 12192000"/>
              <a:gd name="connsiteY164" fmla="*/ 9653 h 4939827"/>
              <a:gd name="connsiteX165" fmla="*/ 7020592 w 12192000"/>
              <a:gd name="connsiteY165" fmla="*/ 1651 h 4939827"/>
              <a:gd name="connsiteX166" fmla="*/ 7025905 w 12192000"/>
              <a:gd name="connsiteY166"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79617 w 12192000"/>
              <a:gd name="connsiteY112" fmla="*/ 305383 h 4939827"/>
              <a:gd name="connsiteX113" fmla="*/ 2788947 w 12192000"/>
              <a:gd name="connsiteY113" fmla="*/ 250375 h 4939827"/>
              <a:gd name="connsiteX114" fmla="*/ 2965530 w 12192000"/>
              <a:gd name="connsiteY114" fmla="*/ 245958 h 4939827"/>
              <a:gd name="connsiteX115" fmla="*/ 3103677 w 12192000"/>
              <a:gd name="connsiteY115" fmla="*/ 209527 h 4939827"/>
              <a:gd name="connsiteX116" fmla="*/ 3126759 w 12192000"/>
              <a:gd name="connsiteY116" fmla="*/ 211226 h 4939827"/>
              <a:gd name="connsiteX117" fmla="*/ 3164020 w 12192000"/>
              <a:gd name="connsiteY117" fmla="*/ 212779 h 4939827"/>
              <a:gd name="connsiteX118" fmla="*/ 3285019 w 12192000"/>
              <a:gd name="connsiteY118" fmla="*/ 220535 h 4939827"/>
              <a:gd name="connsiteX119" fmla="*/ 3365154 w 12192000"/>
              <a:gd name="connsiteY119" fmla="*/ 226416 h 4939827"/>
              <a:gd name="connsiteX120" fmla="*/ 3367507 w 12192000"/>
              <a:gd name="connsiteY120" fmla="*/ 225416 h 4939827"/>
              <a:gd name="connsiteX121" fmla="*/ 3387567 w 12192000"/>
              <a:gd name="connsiteY121" fmla="*/ 227103 h 4939827"/>
              <a:gd name="connsiteX122" fmla="*/ 3498001 w 12192000"/>
              <a:gd name="connsiteY122" fmla="*/ 231941 h 4939827"/>
              <a:gd name="connsiteX123" fmla="*/ 3561557 w 12192000"/>
              <a:gd name="connsiteY123" fmla="*/ 228095 h 4939827"/>
              <a:gd name="connsiteX124" fmla="*/ 3611920 w 12192000"/>
              <a:gd name="connsiteY124" fmla="*/ 218094 h 4939827"/>
              <a:gd name="connsiteX125" fmla="*/ 3620528 w 12192000"/>
              <a:gd name="connsiteY125" fmla="*/ 218788 h 4939827"/>
              <a:gd name="connsiteX126" fmla="*/ 3620766 w 12192000"/>
              <a:gd name="connsiteY126" fmla="*/ 218511 h 4939827"/>
              <a:gd name="connsiteX127" fmla="*/ 3629977 w 12192000"/>
              <a:gd name="connsiteY127" fmla="*/ 218664 h 4939827"/>
              <a:gd name="connsiteX128" fmla="*/ 3636217 w 12192000"/>
              <a:gd name="connsiteY128" fmla="*/ 220048 h 4939827"/>
              <a:gd name="connsiteX129" fmla="*/ 3709484 w 12192000"/>
              <a:gd name="connsiteY129" fmla="*/ 186927 h 4939827"/>
              <a:gd name="connsiteX130" fmla="*/ 3761342 w 12192000"/>
              <a:gd name="connsiteY130" fmla="*/ 177474 h 4939827"/>
              <a:gd name="connsiteX131" fmla="*/ 3799748 w 12192000"/>
              <a:gd name="connsiteY131" fmla="*/ 167154 h 4939827"/>
              <a:gd name="connsiteX132" fmla="*/ 3922756 w 12192000"/>
              <a:gd name="connsiteY132" fmla="*/ 194044 h 4939827"/>
              <a:gd name="connsiteX133" fmla="*/ 4028476 w 12192000"/>
              <a:gd name="connsiteY133" fmla="*/ 223679 h 4939827"/>
              <a:gd name="connsiteX134" fmla="*/ 4191582 w 12192000"/>
              <a:gd name="connsiteY134" fmla="*/ 238952 h 4939827"/>
              <a:gd name="connsiteX135" fmla="*/ 4251024 w 12192000"/>
              <a:gd name="connsiteY135" fmla="*/ 240874 h 4939827"/>
              <a:gd name="connsiteX136" fmla="*/ 4355275 w 12192000"/>
              <a:gd name="connsiteY136" fmla="*/ 260205 h 4939827"/>
              <a:gd name="connsiteX137" fmla="*/ 4423807 w 12192000"/>
              <a:gd name="connsiteY137" fmla="*/ 270366 h 4939827"/>
              <a:gd name="connsiteX138" fmla="*/ 4558432 w 12192000"/>
              <a:gd name="connsiteY138" fmla="*/ 269194 h 4939827"/>
              <a:gd name="connsiteX139" fmla="*/ 4635061 w 12192000"/>
              <a:gd name="connsiteY139" fmla="*/ 280682 h 4939827"/>
              <a:gd name="connsiteX140" fmla="*/ 4807427 w 12192000"/>
              <a:gd name="connsiteY140" fmla="*/ 276835 h 4939827"/>
              <a:gd name="connsiteX141" fmla="*/ 5028933 w 12192000"/>
              <a:gd name="connsiteY141" fmla="*/ 183887 h 4939827"/>
              <a:gd name="connsiteX142" fmla="*/ 5093642 w 12192000"/>
              <a:gd name="connsiteY142" fmla="*/ 177214 h 4939827"/>
              <a:gd name="connsiteX143" fmla="*/ 5102642 w 12192000"/>
              <a:gd name="connsiteY143" fmla="*/ 186816 h 4939827"/>
              <a:gd name="connsiteX144" fmla="*/ 5193590 w 12192000"/>
              <a:gd name="connsiteY144" fmla="*/ 156458 h 4939827"/>
              <a:gd name="connsiteX145" fmla="*/ 5323922 w 12192000"/>
              <a:gd name="connsiteY145" fmla="*/ 146332 h 4939827"/>
              <a:gd name="connsiteX146" fmla="*/ 5421860 w 12192000"/>
              <a:gd name="connsiteY146" fmla="*/ 167298 h 4939827"/>
              <a:gd name="connsiteX147" fmla="*/ 5476948 w 12192000"/>
              <a:gd name="connsiteY147" fmla="*/ 173249 h 4939827"/>
              <a:gd name="connsiteX148" fmla="*/ 5516842 w 12192000"/>
              <a:gd name="connsiteY148" fmla="*/ 184018 h 4939827"/>
              <a:gd name="connsiteX149" fmla="*/ 5619415 w 12192000"/>
              <a:gd name="connsiteY149" fmla="*/ 176781 h 4939827"/>
              <a:gd name="connsiteX150" fmla="*/ 5789867 w 12192000"/>
              <a:gd name="connsiteY150" fmla="*/ 150304 h 4939827"/>
              <a:gd name="connsiteX151" fmla="*/ 5825953 w 12192000"/>
              <a:gd name="connsiteY151" fmla="*/ 147907 h 4939827"/>
              <a:gd name="connsiteX152" fmla="*/ 5856168 w 12192000"/>
              <a:gd name="connsiteY152" fmla="*/ 158719 h 4939827"/>
              <a:gd name="connsiteX153" fmla="*/ 5862476 w 12192000"/>
              <a:gd name="connsiteY153" fmla="*/ 172447 h 4939827"/>
              <a:gd name="connsiteX154" fmla="*/ 5882195 w 12192000"/>
              <a:gd name="connsiteY154" fmla="*/ 173195 h 4939827"/>
              <a:gd name="connsiteX155" fmla="*/ 5887271 w 12192000"/>
              <a:gd name="connsiteY155" fmla="*/ 176084 h 4939827"/>
              <a:gd name="connsiteX156" fmla="*/ 5921577 w 12192000"/>
              <a:gd name="connsiteY156" fmla="*/ 169858 h 4939827"/>
              <a:gd name="connsiteX157" fmla="*/ 5983240 w 12192000"/>
              <a:gd name="connsiteY157" fmla="*/ 152755 h 4939827"/>
              <a:gd name="connsiteX158" fmla="*/ 6152287 w 12192000"/>
              <a:gd name="connsiteY158" fmla="*/ 116736 h 4939827"/>
              <a:gd name="connsiteX159" fmla="*/ 6415830 w 12192000"/>
              <a:gd name="connsiteY159" fmla="*/ 136006 h 4939827"/>
              <a:gd name="connsiteX160" fmla="*/ 6756965 w 12192000"/>
              <a:gd name="connsiteY160" fmla="*/ 57636 h 4939827"/>
              <a:gd name="connsiteX161" fmla="*/ 6819400 w 12192000"/>
              <a:gd name="connsiteY161" fmla="*/ 30742 h 4939827"/>
              <a:gd name="connsiteX162" fmla="*/ 6986370 w 12192000"/>
              <a:gd name="connsiteY162" fmla="*/ 12659 h 4939827"/>
              <a:gd name="connsiteX163" fmla="*/ 6989536 w 12192000"/>
              <a:gd name="connsiteY163" fmla="*/ 14528 h 4939827"/>
              <a:gd name="connsiteX164" fmla="*/ 7015933 w 12192000"/>
              <a:gd name="connsiteY164" fmla="*/ 9653 h 4939827"/>
              <a:gd name="connsiteX165" fmla="*/ 7020592 w 12192000"/>
              <a:gd name="connsiteY165" fmla="*/ 1651 h 4939827"/>
              <a:gd name="connsiteX166" fmla="*/ 7025905 w 12192000"/>
              <a:gd name="connsiteY166"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87089 w 12192000"/>
              <a:gd name="connsiteY55" fmla="*/ 303891 h 4939827"/>
              <a:gd name="connsiteX56" fmla="*/ 9371484 w 12192000"/>
              <a:gd name="connsiteY56" fmla="*/ 329634 h 4939827"/>
              <a:gd name="connsiteX57" fmla="*/ 9404829 w 12192000"/>
              <a:gd name="connsiteY57" fmla="*/ 339038 h 4939827"/>
              <a:gd name="connsiteX58" fmla="*/ 9427021 w 12192000"/>
              <a:gd name="connsiteY58" fmla="*/ 358784 h 4939827"/>
              <a:gd name="connsiteX59" fmla="*/ 9670844 w 12192000"/>
              <a:gd name="connsiteY59" fmla="*/ 405128 h 4939827"/>
              <a:gd name="connsiteX60" fmla="*/ 9816083 w 12192000"/>
              <a:gd name="connsiteY60" fmla="*/ 416573 h 4939827"/>
              <a:gd name="connsiteX61" fmla="*/ 9936741 w 12192000"/>
              <a:gd name="connsiteY61" fmla="*/ 437044 h 4939827"/>
              <a:gd name="connsiteX62" fmla="*/ 10050093 w 12192000"/>
              <a:gd name="connsiteY62" fmla="*/ 443783 h 4939827"/>
              <a:gd name="connsiteX63" fmla="*/ 10130090 w 12192000"/>
              <a:gd name="connsiteY63" fmla="*/ 459520 h 4939827"/>
              <a:gd name="connsiteX64" fmla="*/ 10173456 w 12192000"/>
              <a:gd name="connsiteY64" fmla="*/ 457749 h 4939827"/>
              <a:gd name="connsiteX65" fmla="*/ 10218232 w 12192000"/>
              <a:gd name="connsiteY65" fmla="*/ 459820 h 4939827"/>
              <a:gd name="connsiteX66" fmla="*/ 10354176 w 12192000"/>
              <a:gd name="connsiteY66" fmla="*/ 471377 h 4939827"/>
              <a:gd name="connsiteX67" fmla="*/ 10430681 w 12192000"/>
              <a:gd name="connsiteY67" fmla="*/ 481226 h 4939827"/>
              <a:gd name="connsiteX68" fmla="*/ 10478169 w 12192000"/>
              <a:gd name="connsiteY68" fmla="*/ 481774 h 4939827"/>
              <a:gd name="connsiteX69" fmla="*/ 10540907 w 12192000"/>
              <a:gd name="connsiteY69" fmla="*/ 485607 h 4939827"/>
              <a:gd name="connsiteX70" fmla="*/ 10614941 w 12192000"/>
              <a:gd name="connsiteY70" fmla="*/ 487592 h 4939827"/>
              <a:gd name="connsiteX71" fmla="*/ 10674098 w 12192000"/>
              <a:gd name="connsiteY71" fmla="*/ 521656 h 4939827"/>
              <a:gd name="connsiteX72" fmla="*/ 10874834 w 12192000"/>
              <a:gd name="connsiteY72" fmla="*/ 574867 h 4939827"/>
              <a:gd name="connsiteX73" fmla="*/ 10944981 w 12192000"/>
              <a:gd name="connsiteY73" fmla="*/ 615042 h 4939827"/>
              <a:gd name="connsiteX74" fmla="*/ 11006376 w 12192000"/>
              <a:gd name="connsiteY74" fmla="*/ 645957 h 4939827"/>
              <a:gd name="connsiteX75" fmla="*/ 11076308 w 12192000"/>
              <a:gd name="connsiteY75" fmla="*/ 675698 h 4939827"/>
              <a:gd name="connsiteX76" fmla="*/ 11148789 w 12192000"/>
              <a:gd name="connsiteY76" fmla="*/ 685041 h 4939827"/>
              <a:gd name="connsiteX77" fmla="*/ 11249129 w 12192000"/>
              <a:gd name="connsiteY77" fmla="*/ 684218 h 4939827"/>
              <a:gd name="connsiteX78" fmla="*/ 11299915 w 12192000"/>
              <a:gd name="connsiteY78" fmla="*/ 692177 h 4939827"/>
              <a:gd name="connsiteX79" fmla="*/ 11386973 w 12192000"/>
              <a:gd name="connsiteY79" fmla="*/ 708209 h 4939827"/>
              <a:gd name="connsiteX80" fmla="*/ 11500105 w 12192000"/>
              <a:gd name="connsiteY80" fmla="*/ 735014 h 4939827"/>
              <a:gd name="connsiteX81" fmla="*/ 11621735 w 12192000"/>
              <a:gd name="connsiteY81" fmla="*/ 789584 h 4939827"/>
              <a:gd name="connsiteX82" fmla="*/ 11691200 w 12192000"/>
              <a:gd name="connsiteY82" fmla="*/ 867902 h 4939827"/>
              <a:gd name="connsiteX83" fmla="*/ 11819427 w 12192000"/>
              <a:gd name="connsiteY83" fmla="*/ 911634 h 4939827"/>
              <a:gd name="connsiteX84" fmla="*/ 11969720 w 12192000"/>
              <a:gd name="connsiteY84" fmla="*/ 964737 h 4939827"/>
              <a:gd name="connsiteX85" fmla="*/ 12055766 w 12192000"/>
              <a:gd name="connsiteY85" fmla="*/ 991268 h 4939827"/>
              <a:gd name="connsiteX86" fmla="*/ 12171539 w 12192000"/>
              <a:gd name="connsiteY86" fmla="*/ 995427 h 4939827"/>
              <a:gd name="connsiteX87" fmla="*/ 12187831 w 12192000"/>
              <a:gd name="connsiteY87" fmla="*/ 996580 h 4939827"/>
              <a:gd name="connsiteX88" fmla="*/ 12192000 w 12192000"/>
              <a:gd name="connsiteY88" fmla="*/ 996726 h 4939827"/>
              <a:gd name="connsiteX89" fmla="*/ 12192000 w 12192000"/>
              <a:gd name="connsiteY89" fmla="*/ 4939827 h 4939827"/>
              <a:gd name="connsiteX90" fmla="*/ 0 w 12192000"/>
              <a:gd name="connsiteY90" fmla="*/ 4939827 h 4939827"/>
              <a:gd name="connsiteX91" fmla="*/ 0 w 12192000"/>
              <a:gd name="connsiteY91" fmla="*/ 512043 h 4939827"/>
              <a:gd name="connsiteX92" fmla="*/ 7381 w 12192000"/>
              <a:gd name="connsiteY92" fmla="*/ 512580 h 4939827"/>
              <a:gd name="connsiteX93" fmla="*/ 100029 w 12192000"/>
              <a:gd name="connsiteY93" fmla="*/ 504758 h 4939827"/>
              <a:gd name="connsiteX94" fmla="*/ 155244 w 12192000"/>
              <a:gd name="connsiteY94" fmla="*/ 525130 h 4939827"/>
              <a:gd name="connsiteX95" fmla="*/ 254366 w 12192000"/>
              <a:gd name="connsiteY95" fmla="*/ 534449 h 4939827"/>
              <a:gd name="connsiteX96" fmla="*/ 447292 w 12192000"/>
              <a:gd name="connsiteY96" fmla="*/ 542725 h 4939827"/>
              <a:gd name="connsiteX97" fmla="*/ 628105 w 12192000"/>
              <a:gd name="connsiteY97" fmla="*/ 547853 h 4939827"/>
              <a:gd name="connsiteX98" fmla="*/ 783146 w 12192000"/>
              <a:gd name="connsiteY98" fmla="*/ 591799 h 4939827"/>
              <a:gd name="connsiteX99" fmla="*/ 1043676 w 12192000"/>
              <a:gd name="connsiteY99" fmla="*/ 591887 h 4939827"/>
              <a:gd name="connsiteX100" fmla="*/ 1281816 w 12192000"/>
              <a:gd name="connsiteY100" fmla="*/ 520946 h 4939827"/>
              <a:gd name="connsiteX101" fmla="*/ 1486347 w 12192000"/>
              <a:gd name="connsiteY101" fmla="*/ 487310 h 4939827"/>
              <a:gd name="connsiteX102" fmla="*/ 1568079 w 12192000"/>
              <a:gd name="connsiteY102" fmla="*/ 462531 h 4939827"/>
              <a:gd name="connsiteX103" fmla="*/ 1622516 w 12192000"/>
              <a:gd name="connsiteY103" fmla="*/ 466058 h 4939827"/>
              <a:gd name="connsiteX104" fmla="*/ 1655457 w 12192000"/>
              <a:gd name="connsiteY104" fmla="*/ 465359 h 4939827"/>
              <a:gd name="connsiteX105" fmla="*/ 1717454 w 12192000"/>
              <a:gd name="connsiteY105" fmla="*/ 417203 h 4939827"/>
              <a:gd name="connsiteX106" fmla="*/ 1913794 w 12192000"/>
              <a:gd name="connsiteY106" fmla="*/ 365255 h 4939827"/>
              <a:gd name="connsiteX107" fmla="*/ 2129762 w 12192000"/>
              <a:gd name="connsiteY107" fmla="*/ 367832 h 4939827"/>
              <a:gd name="connsiteX108" fmla="*/ 2376970 w 12192000"/>
              <a:gd name="connsiteY108" fmla="*/ 350129 h 4939827"/>
              <a:gd name="connsiteX109" fmla="*/ 2480155 w 12192000"/>
              <a:gd name="connsiteY109" fmla="*/ 359227 h 4939827"/>
              <a:gd name="connsiteX110" fmla="*/ 2586782 w 12192000"/>
              <a:gd name="connsiteY110" fmla="*/ 339352 h 4939827"/>
              <a:gd name="connsiteX111" fmla="*/ 2679617 w 12192000"/>
              <a:gd name="connsiteY111" fmla="*/ 305383 h 4939827"/>
              <a:gd name="connsiteX112" fmla="*/ 2788947 w 12192000"/>
              <a:gd name="connsiteY112" fmla="*/ 250375 h 4939827"/>
              <a:gd name="connsiteX113" fmla="*/ 2965530 w 12192000"/>
              <a:gd name="connsiteY113" fmla="*/ 245958 h 4939827"/>
              <a:gd name="connsiteX114" fmla="*/ 3103677 w 12192000"/>
              <a:gd name="connsiteY114" fmla="*/ 209527 h 4939827"/>
              <a:gd name="connsiteX115" fmla="*/ 3126759 w 12192000"/>
              <a:gd name="connsiteY115" fmla="*/ 211226 h 4939827"/>
              <a:gd name="connsiteX116" fmla="*/ 3164020 w 12192000"/>
              <a:gd name="connsiteY116" fmla="*/ 212779 h 4939827"/>
              <a:gd name="connsiteX117" fmla="*/ 3285019 w 12192000"/>
              <a:gd name="connsiteY117" fmla="*/ 220535 h 4939827"/>
              <a:gd name="connsiteX118" fmla="*/ 3365154 w 12192000"/>
              <a:gd name="connsiteY118" fmla="*/ 226416 h 4939827"/>
              <a:gd name="connsiteX119" fmla="*/ 3367507 w 12192000"/>
              <a:gd name="connsiteY119" fmla="*/ 225416 h 4939827"/>
              <a:gd name="connsiteX120" fmla="*/ 3387567 w 12192000"/>
              <a:gd name="connsiteY120" fmla="*/ 227103 h 4939827"/>
              <a:gd name="connsiteX121" fmla="*/ 3498001 w 12192000"/>
              <a:gd name="connsiteY121" fmla="*/ 231941 h 4939827"/>
              <a:gd name="connsiteX122" fmla="*/ 3561557 w 12192000"/>
              <a:gd name="connsiteY122" fmla="*/ 228095 h 4939827"/>
              <a:gd name="connsiteX123" fmla="*/ 3611920 w 12192000"/>
              <a:gd name="connsiteY123" fmla="*/ 218094 h 4939827"/>
              <a:gd name="connsiteX124" fmla="*/ 3620528 w 12192000"/>
              <a:gd name="connsiteY124" fmla="*/ 218788 h 4939827"/>
              <a:gd name="connsiteX125" fmla="*/ 3620766 w 12192000"/>
              <a:gd name="connsiteY125" fmla="*/ 218511 h 4939827"/>
              <a:gd name="connsiteX126" fmla="*/ 3629977 w 12192000"/>
              <a:gd name="connsiteY126" fmla="*/ 218664 h 4939827"/>
              <a:gd name="connsiteX127" fmla="*/ 3636217 w 12192000"/>
              <a:gd name="connsiteY127" fmla="*/ 220048 h 4939827"/>
              <a:gd name="connsiteX128" fmla="*/ 3709484 w 12192000"/>
              <a:gd name="connsiteY128" fmla="*/ 186927 h 4939827"/>
              <a:gd name="connsiteX129" fmla="*/ 3761342 w 12192000"/>
              <a:gd name="connsiteY129" fmla="*/ 177474 h 4939827"/>
              <a:gd name="connsiteX130" fmla="*/ 3799748 w 12192000"/>
              <a:gd name="connsiteY130" fmla="*/ 167154 h 4939827"/>
              <a:gd name="connsiteX131" fmla="*/ 3922756 w 12192000"/>
              <a:gd name="connsiteY131" fmla="*/ 194044 h 4939827"/>
              <a:gd name="connsiteX132" fmla="*/ 4028476 w 12192000"/>
              <a:gd name="connsiteY132" fmla="*/ 223679 h 4939827"/>
              <a:gd name="connsiteX133" fmla="*/ 4191582 w 12192000"/>
              <a:gd name="connsiteY133" fmla="*/ 238952 h 4939827"/>
              <a:gd name="connsiteX134" fmla="*/ 4251024 w 12192000"/>
              <a:gd name="connsiteY134" fmla="*/ 240874 h 4939827"/>
              <a:gd name="connsiteX135" fmla="*/ 4355275 w 12192000"/>
              <a:gd name="connsiteY135" fmla="*/ 260205 h 4939827"/>
              <a:gd name="connsiteX136" fmla="*/ 4423807 w 12192000"/>
              <a:gd name="connsiteY136" fmla="*/ 270366 h 4939827"/>
              <a:gd name="connsiteX137" fmla="*/ 4558432 w 12192000"/>
              <a:gd name="connsiteY137" fmla="*/ 269194 h 4939827"/>
              <a:gd name="connsiteX138" fmla="*/ 4635061 w 12192000"/>
              <a:gd name="connsiteY138" fmla="*/ 280682 h 4939827"/>
              <a:gd name="connsiteX139" fmla="*/ 4807427 w 12192000"/>
              <a:gd name="connsiteY139" fmla="*/ 276835 h 4939827"/>
              <a:gd name="connsiteX140" fmla="*/ 5028933 w 12192000"/>
              <a:gd name="connsiteY140" fmla="*/ 183887 h 4939827"/>
              <a:gd name="connsiteX141" fmla="*/ 5093642 w 12192000"/>
              <a:gd name="connsiteY141" fmla="*/ 177214 h 4939827"/>
              <a:gd name="connsiteX142" fmla="*/ 5102642 w 12192000"/>
              <a:gd name="connsiteY142" fmla="*/ 186816 h 4939827"/>
              <a:gd name="connsiteX143" fmla="*/ 5193590 w 12192000"/>
              <a:gd name="connsiteY143" fmla="*/ 156458 h 4939827"/>
              <a:gd name="connsiteX144" fmla="*/ 5323922 w 12192000"/>
              <a:gd name="connsiteY144" fmla="*/ 146332 h 4939827"/>
              <a:gd name="connsiteX145" fmla="*/ 5421860 w 12192000"/>
              <a:gd name="connsiteY145" fmla="*/ 167298 h 4939827"/>
              <a:gd name="connsiteX146" fmla="*/ 5476948 w 12192000"/>
              <a:gd name="connsiteY146" fmla="*/ 173249 h 4939827"/>
              <a:gd name="connsiteX147" fmla="*/ 5516842 w 12192000"/>
              <a:gd name="connsiteY147" fmla="*/ 184018 h 4939827"/>
              <a:gd name="connsiteX148" fmla="*/ 5619415 w 12192000"/>
              <a:gd name="connsiteY148" fmla="*/ 176781 h 4939827"/>
              <a:gd name="connsiteX149" fmla="*/ 5789867 w 12192000"/>
              <a:gd name="connsiteY149" fmla="*/ 150304 h 4939827"/>
              <a:gd name="connsiteX150" fmla="*/ 5825953 w 12192000"/>
              <a:gd name="connsiteY150" fmla="*/ 147907 h 4939827"/>
              <a:gd name="connsiteX151" fmla="*/ 5856168 w 12192000"/>
              <a:gd name="connsiteY151" fmla="*/ 158719 h 4939827"/>
              <a:gd name="connsiteX152" fmla="*/ 5862476 w 12192000"/>
              <a:gd name="connsiteY152" fmla="*/ 172447 h 4939827"/>
              <a:gd name="connsiteX153" fmla="*/ 5882195 w 12192000"/>
              <a:gd name="connsiteY153" fmla="*/ 173195 h 4939827"/>
              <a:gd name="connsiteX154" fmla="*/ 5887271 w 12192000"/>
              <a:gd name="connsiteY154" fmla="*/ 176084 h 4939827"/>
              <a:gd name="connsiteX155" fmla="*/ 5921577 w 12192000"/>
              <a:gd name="connsiteY155" fmla="*/ 169858 h 4939827"/>
              <a:gd name="connsiteX156" fmla="*/ 5983240 w 12192000"/>
              <a:gd name="connsiteY156" fmla="*/ 152755 h 4939827"/>
              <a:gd name="connsiteX157" fmla="*/ 6152287 w 12192000"/>
              <a:gd name="connsiteY157" fmla="*/ 116736 h 4939827"/>
              <a:gd name="connsiteX158" fmla="*/ 6415830 w 12192000"/>
              <a:gd name="connsiteY158" fmla="*/ 136006 h 4939827"/>
              <a:gd name="connsiteX159" fmla="*/ 6756965 w 12192000"/>
              <a:gd name="connsiteY159" fmla="*/ 57636 h 4939827"/>
              <a:gd name="connsiteX160" fmla="*/ 6819400 w 12192000"/>
              <a:gd name="connsiteY160" fmla="*/ 30742 h 4939827"/>
              <a:gd name="connsiteX161" fmla="*/ 6986370 w 12192000"/>
              <a:gd name="connsiteY161" fmla="*/ 12659 h 4939827"/>
              <a:gd name="connsiteX162" fmla="*/ 6989536 w 12192000"/>
              <a:gd name="connsiteY162" fmla="*/ 14528 h 4939827"/>
              <a:gd name="connsiteX163" fmla="*/ 7015933 w 12192000"/>
              <a:gd name="connsiteY163" fmla="*/ 9653 h 4939827"/>
              <a:gd name="connsiteX164" fmla="*/ 7020592 w 12192000"/>
              <a:gd name="connsiteY164" fmla="*/ 1651 h 4939827"/>
              <a:gd name="connsiteX165" fmla="*/ 7025905 w 12192000"/>
              <a:gd name="connsiteY165"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371484 w 12192000"/>
              <a:gd name="connsiteY55" fmla="*/ 329634 h 4939827"/>
              <a:gd name="connsiteX56" fmla="*/ 9404829 w 12192000"/>
              <a:gd name="connsiteY56" fmla="*/ 339038 h 4939827"/>
              <a:gd name="connsiteX57" fmla="*/ 9427021 w 12192000"/>
              <a:gd name="connsiteY57" fmla="*/ 358784 h 4939827"/>
              <a:gd name="connsiteX58" fmla="*/ 9670844 w 12192000"/>
              <a:gd name="connsiteY58" fmla="*/ 405128 h 4939827"/>
              <a:gd name="connsiteX59" fmla="*/ 9816083 w 12192000"/>
              <a:gd name="connsiteY59" fmla="*/ 416573 h 4939827"/>
              <a:gd name="connsiteX60" fmla="*/ 9936741 w 12192000"/>
              <a:gd name="connsiteY60" fmla="*/ 437044 h 4939827"/>
              <a:gd name="connsiteX61" fmla="*/ 10050093 w 12192000"/>
              <a:gd name="connsiteY61" fmla="*/ 443783 h 4939827"/>
              <a:gd name="connsiteX62" fmla="*/ 10130090 w 12192000"/>
              <a:gd name="connsiteY62" fmla="*/ 459520 h 4939827"/>
              <a:gd name="connsiteX63" fmla="*/ 10173456 w 12192000"/>
              <a:gd name="connsiteY63" fmla="*/ 457749 h 4939827"/>
              <a:gd name="connsiteX64" fmla="*/ 10218232 w 12192000"/>
              <a:gd name="connsiteY64" fmla="*/ 459820 h 4939827"/>
              <a:gd name="connsiteX65" fmla="*/ 10354176 w 12192000"/>
              <a:gd name="connsiteY65" fmla="*/ 471377 h 4939827"/>
              <a:gd name="connsiteX66" fmla="*/ 10430681 w 12192000"/>
              <a:gd name="connsiteY66" fmla="*/ 481226 h 4939827"/>
              <a:gd name="connsiteX67" fmla="*/ 10478169 w 12192000"/>
              <a:gd name="connsiteY67" fmla="*/ 481774 h 4939827"/>
              <a:gd name="connsiteX68" fmla="*/ 10540907 w 12192000"/>
              <a:gd name="connsiteY68" fmla="*/ 485607 h 4939827"/>
              <a:gd name="connsiteX69" fmla="*/ 10614941 w 12192000"/>
              <a:gd name="connsiteY69" fmla="*/ 487592 h 4939827"/>
              <a:gd name="connsiteX70" fmla="*/ 10674098 w 12192000"/>
              <a:gd name="connsiteY70" fmla="*/ 521656 h 4939827"/>
              <a:gd name="connsiteX71" fmla="*/ 10874834 w 12192000"/>
              <a:gd name="connsiteY71" fmla="*/ 574867 h 4939827"/>
              <a:gd name="connsiteX72" fmla="*/ 10944981 w 12192000"/>
              <a:gd name="connsiteY72" fmla="*/ 615042 h 4939827"/>
              <a:gd name="connsiteX73" fmla="*/ 11006376 w 12192000"/>
              <a:gd name="connsiteY73" fmla="*/ 645957 h 4939827"/>
              <a:gd name="connsiteX74" fmla="*/ 11076308 w 12192000"/>
              <a:gd name="connsiteY74" fmla="*/ 675698 h 4939827"/>
              <a:gd name="connsiteX75" fmla="*/ 11148789 w 12192000"/>
              <a:gd name="connsiteY75" fmla="*/ 685041 h 4939827"/>
              <a:gd name="connsiteX76" fmla="*/ 11249129 w 12192000"/>
              <a:gd name="connsiteY76" fmla="*/ 684218 h 4939827"/>
              <a:gd name="connsiteX77" fmla="*/ 11299915 w 12192000"/>
              <a:gd name="connsiteY77" fmla="*/ 692177 h 4939827"/>
              <a:gd name="connsiteX78" fmla="*/ 11386973 w 12192000"/>
              <a:gd name="connsiteY78" fmla="*/ 708209 h 4939827"/>
              <a:gd name="connsiteX79" fmla="*/ 11500105 w 12192000"/>
              <a:gd name="connsiteY79" fmla="*/ 735014 h 4939827"/>
              <a:gd name="connsiteX80" fmla="*/ 11621735 w 12192000"/>
              <a:gd name="connsiteY80" fmla="*/ 789584 h 4939827"/>
              <a:gd name="connsiteX81" fmla="*/ 11691200 w 12192000"/>
              <a:gd name="connsiteY81" fmla="*/ 867902 h 4939827"/>
              <a:gd name="connsiteX82" fmla="*/ 11819427 w 12192000"/>
              <a:gd name="connsiteY82" fmla="*/ 911634 h 4939827"/>
              <a:gd name="connsiteX83" fmla="*/ 11969720 w 12192000"/>
              <a:gd name="connsiteY83" fmla="*/ 964737 h 4939827"/>
              <a:gd name="connsiteX84" fmla="*/ 12055766 w 12192000"/>
              <a:gd name="connsiteY84" fmla="*/ 991268 h 4939827"/>
              <a:gd name="connsiteX85" fmla="*/ 12171539 w 12192000"/>
              <a:gd name="connsiteY85" fmla="*/ 995427 h 4939827"/>
              <a:gd name="connsiteX86" fmla="*/ 12187831 w 12192000"/>
              <a:gd name="connsiteY86" fmla="*/ 996580 h 4939827"/>
              <a:gd name="connsiteX87" fmla="*/ 12192000 w 12192000"/>
              <a:gd name="connsiteY87" fmla="*/ 996726 h 4939827"/>
              <a:gd name="connsiteX88" fmla="*/ 12192000 w 12192000"/>
              <a:gd name="connsiteY88" fmla="*/ 4939827 h 4939827"/>
              <a:gd name="connsiteX89" fmla="*/ 0 w 12192000"/>
              <a:gd name="connsiteY89" fmla="*/ 4939827 h 4939827"/>
              <a:gd name="connsiteX90" fmla="*/ 0 w 12192000"/>
              <a:gd name="connsiteY90" fmla="*/ 512043 h 4939827"/>
              <a:gd name="connsiteX91" fmla="*/ 7381 w 12192000"/>
              <a:gd name="connsiteY91" fmla="*/ 512580 h 4939827"/>
              <a:gd name="connsiteX92" fmla="*/ 100029 w 12192000"/>
              <a:gd name="connsiteY92" fmla="*/ 504758 h 4939827"/>
              <a:gd name="connsiteX93" fmla="*/ 155244 w 12192000"/>
              <a:gd name="connsiteY93" fmla="*/ 525130 h 4939827"/>
              <a:gd name="connsiteX94" fmla="*/ 254366 w 12192000"/>
              <a:gd name="connsiteY94" fmla="*/ 534449 h 4939827"/>
              <a:gd name="connsiteX95" fmla="*/ 447292 w 12192000"/>
              <a:gd name="connsiteY95" fmla="*/ 542725 h 4939827"/>
              <a:gd name="connsiteX96" fmla="*/ 628105 w 12192000"/>
              <a:gd name="connsiteY96" fmla="*/ 547853 h 4939827"/>
              <a:gd name="connsiteX97" fmla="*/ 783146 w 12192000"/>
              <a:gd name="connsiteY97" fmla="*/ 591799 h 4939827"/>
              <a:gd name="connsiteX98" fmla="*/ 1043676 w 12192000"/>
              <a:gd name="connsiteY98" fmla="*/ 591887 h 4939827"/>
              <a:gd name="connsiteX99" fmla="*/ 1281816 w 12192000"/>
              <a:gd name="connsiteY99" fmla="*/ 520946 h 4939827"/>
              <a:gd name="connsiteX100" fmla="*/ 1486347 w 12192000"/>
              <a:gd name="connsiteY100" fmla="*/ 487310 h 4939827"/>
              <a:gd name="connsiteX101" fmla="*/ 1568079 w 12192000"/>
              <a:gd name="connsiteY101" fmla="*/ 462531 h 4939827"/>
              <a:gd name="connsiteX102" fmla="*/ 1622516 w 12192000"/>
              <a:gd name="connsiteY102" fmla="*/ 466058 h 4939827"/>
              <a:gd name="connsiteX103" fmla="*/ 1655457 w 12192000"/>
              <a:gd name="connsiteY103" fmla="*/ 465359 h 4939827"/>
              <a:gd name="connsiteX104" fmla="*/ 1717454 w 12192000"/>
              <a:gd name="connsiteY104" fmla="*/ 417203 h 4939827"/>
              <a:gd name="connsiteX105" fmla="*/ 1913794 w 12192000"/>
              <a:gd name="connsiteY105" fmla="*/ 365255 h 4939827"/>
              <a:gd name="connsiteX106" fmla="*/ 2129762 w 12192000"/>
              <a:gd name="connsiteY106" fmla="*/ 367832 h 4939827"/>
              <a:gd name="connsiteX107" fmla="*/ 2376970 w 12192000"/>
              <a:gd name="connsiteY107" fmla="*/ 350129 h 4939827"/>
              <a:gd name="connsiteX108" fmla="*/ 2480155 w 12192000"/>
              <a:gd name="connsiteY108" fmla="*/ 359227 h 4939827"/>
              <a:gd name="connsiteX109" fmla="*/ 2586782 w 12192000"/>
              <a:gd name="connsiteY109" fmla="*/ 339352 h 4939827"/>
              <a:gd name="connsiteX110" fmla="*/ 2679617 w 12192000"/>
              <a:gd name="connsiteY110" fmla="*/ 305383 h 4939827"/>
              <a:gd name="connsiteX111" fmla="*/ 2788947 w 12192000"/>
              <a:gd name="connsiteY111" fmla="*/ 250375 h 4939827"/>
              <a:gd name="connsiteX112" fmla="*/ 2965530 w 12192000"/>
              <a:gd name="connsiteY112" fmla="*/ 245958 h 4939827"/>
              <a:gd name="connsiteX113" fmla="*/ 3103677 w 12192000"/>
              <a:gd name="connsiteY113" fmla="*/ 209527 h 4939827"/>
              <a:gd name="connsiteX114" fmla="*/ 3126759 w 12192000"/>
              <a:gd name="connsiteY114" fmla="*/ 211226 h 4939827"/>
              <a:gd name="connsiteX115" fmla="*/ 3164020 w 12192000"/>
              <a:gd name="connsiteY115" fmla="*/ 212779 h 4939827"/>
              <a:gd name="connsiteX116" fmla="*/ 3285019 w 12192000"/>
              <a:gd name="connsiteY116" fmla="*/ 220535 h 4939827"/>
              <a:gd name="connsiteX117" fmla="*/ 3365154 w 12192000"/>
              <a:gd name="connsiteY117" fmla="*/ 226416 h 4939827"/>
              <a:gd name="connsiteX118" fmla="*/ 3367507 w 12192000"/>
              <a:gd name="connsiteY118" fmla="*/ 225416 h 4939827"/>
              <a:gd name="connsiteX119" fmla="*/ 3387567 w 12192000"/>
              <a:gd name="connsiteY119" fmla="*/ 227103 h 4939827"/>
              <a:gd name="connsiteX120" fmla="*/ 3498001 w 12192000"/>
              <a:gd name="connsiteY120" fmla="*/ 231941 h 4939827"/>
              <a:gd name="connsiteX121" fmla="*/ 3561557 w 12192000"/>
              <a:gd name="connsiteY121" fmla="*/ 228095 h 4939827"/>
              <a:gd name="connsiteX122" fmla="*/ 3611920 w 12192000"/>
              <a:gd name="connsiteY122" fmla="*/ 218094 h 4939827"/>
              <a:gd name="connsiteX123" fmla="*/ 3620528 w 12192000"/>
              <a:gd name="connsiteY123" fmla="*/ 218788 h 4939827"/>
              <a:gd name="connsiteX124" fmla="*/ 3620766 w 12192000"/>
              <a:gd name="connsiteY124" fmla="*/ 218511 h 4939827"/>
              <a:gd name="connsiteX125" fmla="*/ 3629977 w 12192000"/>
              <a:gd name="connsiteY125" fmla="*/ 218664 h 4939827"/>
              <a:gd name="connsiteX126" fmla="*/ 3636217 w 12192000"/>
              <a:gd name="connsiteY126" fmla="*/ 220048 h 4939827"/>
              <a:gd name="connsiteX127" fmla="*/ 3709484 w 12192000"/>
              <a:gd name="connsiteY127" fmla="*/ 186927 h 4939827"/>
              <a:gd name="connsiteX128" fmla="*/ 3761342 w 12192000"/>
              <a:gd name="connsiteY128" fmla="*/ 177474 h 4939827"/>
              <a:gd name="connsiteX129" fmla="*/ 3799748 w 12192000"/>
              <a:gd name="connsiteY129" fmla="*/ 167154 h 4939827"/>
              <a:gd name="connsiteX130" fmla="*/ 3922756 w 12192000"/>
              <a:gd name="connsiteY130" fmla="*/ 194044 h 4939827"/>
              <a:gd name="connsiteX131" fmla="*/ 4028476 w 12192000"/>
              <a:gd name="connsiteY131" fmla="*/ 223679 h 4939827"/>
              <a:gd name="connsiteX132" fmla="*/ 4191582 w 12192000"/>
              <a:gd name="connsiteY132" fmla="*/ 238952 h 4939827"/>
              <a:gd name="connsiteX133" fmla="*/ 4251024 w 12192000"/>
              <a:gd name="connsiteY133" fmla="*/ 240874 h 4939827"/>
              <a:gd name="connsiteX134" fmla="*/ 4355275 w 12192000"/>
              <a:gd name="connsiteY134" fmla="*/ 260205 h 4939827"/>
              <a:gd name="connsiteX135" fmla="*/ 4423807 w 12192000"/>
              <a:gd name="connsiteY135" fmla="*/ 270366 h 4939827"/>
              <a:gd name="connsiteX136" fmla="*/ 4558432 w 12192000"/>
              <a:gd name="connsiteY136" fmla="*/ 269194 h 4939827"/>
              <a:gd name="connsiteX137" fmla="*/ 4635061 w 12192000"/>
              <a:gd name="connsiteY137" fmla="*/ 280682 h 4939827"/>
              <a:gd name="connsiteX138" fmla="*/ 4807427 w 12192000"/>
              <a:gd name="connsiteY138" fmla="*/ 276835 h 4939827"/>
              <a:gd name="connsiteX139" fmla="*/ 5028933 w 12192000"/>
              <a:gd name="connsiteY139" fmla="*/ 183887 h 4939827"/>
              <a:gd name="connsiteX140" fmla="*/ 5093642 w 12192000"/>
              <a:gd name="connsiteY140" fmla="*/ 177214 h 4939827"/>
              <a:gd name="connsiteX141" fmla="*/ 5102642 w 12192000"/>
              <a:gd name="connsiteY141" fmla="*/ 186816 h 4939827"/>
              <a:gd name="connsiteX142" fmla="*/ 5193590 w 12192000"/>
              <a:gd name="connsiteY142" fmla="*/ 156458 h 4939827"/>
              <a:gd name="connsiteX143" fmla="*/ 5323922 w 12192000"/>
              <a:gd name="connsiteY143" fmla="*/ 146332 h 4939827"/>
              <a:gd name="connsiteX144" fmla="*/ 5421860 w 12192000"/>
              <a:gd name="connsiteY144" fmla="*/ 167298 h 4939827"/>
              <a:gd name="connsiteX145" fmla="*/ 5476948 w 12192000"/>
              <a:gd name="connsiteY145" fmla="*/ 173249 h 4939827"/>
              <a:gd name="connsiteX146" fmla="*/ 5516842 w 12192000"/>
              <a:gd name="connsiteY146" fmla="*/ 184018 h 4939827"/>
              <a:gd name="connsiteX147" fmla="*/ 5619415 w 12192000"/>
              <a:gd name="connsiteY147" fmla="*/ 176781 h 4939827"/>
              <a:gd name="connsiteX148" fmla="*/ 5789867 w 12192000"/>
              <a:gd name="connsiteY148" fmla="*/ 150304 h 4939827"/>
              <a:gd name="connsiteX149" fmla="*/ 5825953 w 12192000"/>
              <a:gd name="connsiteY149" fmla="*/ 147907 h 4939827"/>
              <a:gd name="connsiteX150" fmla="*/ 5856168 w 12192000"/>
              <a:gd name="connsiteY150" fmla="*/ 158719 h 4939827"/>
              <a:gd name="connsiteX151" fmla="*/ 5862476 w 12192000"/>
              <a:gd name="connsiteY151" fmla="*/ 172447 h 4939827"/>
              <a:gd name="connsiteX152" fmla="*/ 5882195 w 12192000"/>
              <a:gd name="connsiteY152" fmla="*/ 173195 h 4939827"/>
              <a:gd name="connsiteX153" fmla="*/ 5887271 w 12192000"/>
              <a:gd name="connsiteY153" fmla="*/ 176084 h 4939827"/>
              <a:gd name="connsiteX154" fmla="*/ 5921577 w 12192000"/>
              <a:gd name="connsiteY154" fmla="*/ 169858 h 4939827"/>
              <a:gd name="connsiteX155" fmla="*/ 5983240 w 12192000"/>
              <a:gd name="connsiteY155" fmla="*/ 152755 h 4939827"/>
              <a:gd name="connsiteX156" fmla="*/ 6152287 w 12192000"/>
              <a:gd name="connsiteY156" fmla="*/ 116736 h 4939827"/>
              <a:gd name="connsiteX157" fmla="*/ 6415830 w 12192000"/>
              <a:gd name="connsiteY157" fmla="*/ 136006 h 4939827"/>
              <a:gd name="connsiteX158" fmla="*/ 6756965 w 12192000"/>
              <a:gd name="connsiteY158" fmla="*/ 57636 h 4939827"/>
              <a:gd name="connsiteX159" fmla="*/ 6819400 w 12192000"/>
              <a:gd name="connsiteY159" fmla="*/ 30742 h 4939827"/>
              <a:gd name="connsiteX160" fmla="*/ 6986370 w 12192000"/>
              <a:gd name="connsiteY160" fmla="*/ 12659 h 4939827"/>
              <a:gd name="connsiteX161" fmla="*/ 6989536 w 12192000"/>
              <a:gd name="connsiteY161" fmla="*/ 14528 h 4939827"/>
              <a:gd name="connsiteX162" fmla="*/ 7015933 w 12192000"/>
              <a:gd name="connsiteY162" fmla="*/ 9653 h 4939827"/>
              <a:gd name="connsiteX163" fmla="*/ 7020592 w 12192000"/>
              <a:gd name="connsiteY163" fmla="*/ 1651 h 4939827"/>
              <a:gd name="connsiteX164" fmla="*/ 7025905 w 12192000"/>
              <a:gd name="connsiteY164"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877301 w 12192000"/>
              <a:gd name="connsiteY15" fmla="*/ 186153 h 4939827"/>
              <a:gd name="connsiteX16" fmla="*/ 7952584 w 12192000"/>
              <a:gd name="connsiteY16" fmla="*/ 170181 h 4939827"/>
              <a:gd name="connsiteX17" fmla="*/ 8009534 w 12192000"/>
              <a:gd name="connsiteY17" fmla="*/ 176441 h 4939827"/>
              <a:gd name="connsiteX18" fmla="*/ 8058681 w 12192000"/>
              <a:gd name="connsiteY18" fmla="*/ 219431 h 4939827"/>
              <a:gd name="connsiteX19" fmla="*/ 8126175 w 12192000"/>
              <a:gd name="connsiteY19" fmla="*/ 240005 h 4939827"/>
              <a:gd name="connsiteX20" fmla="*/ 8166439 w 12192000"/>
              <a:gd name="connsiteY20" fmla="*/ 252699 h 4939827"/>
              <a:gd name="connsiteX21" fmla="*/ 8281371 w 12192000"/>
              <a:gd name="connsiteY21" fmla="*/ 256875 h 4939827"/>
              <a:gd name="connsiteX22" fmla="*/ 8381609 w 12192000"/>
              <a:gd name="connsiteY22" fmla="*/ 240618 h 4939827"/>
              <a:gd name="connsiteX23" fmla="*/ 8406759 w 12192000"/>
              <a:gd name="connsiteY23" fmla="*/ 232517 h 4939827"/>
              <a:gd name="connsiteX24" fmla="*/ 8426506 w 12192000"/>
              <a:gd name="connsiteY24" fmla="*/ 241842 h 4939827"/>
              <a:gd name="connsiteX25" fmla="*/ 8427949 w 12192000"/>
              <a:gd name="connsiteY25" fmla="*/ 240981 h 4939827"/>
              <a:gd name="connsiteX26" fmla="*/ 8441468 w 12192000"/>
              <a:gd name="connsiteY26" fmla="*/ 241157 h 4939827"/>
              <a:gd name="connsiteX27" fmla="*/ 8565757 w 12192000"/>
              <a:gd name="connsiteY27" fmla="*/ 255317 h 4939827"/>
              <a:gd name="connsiteX28" fmla="*/ 8573171 w 12192000"/>
              <a:gd name="connsiteY28" fmla="*/ 258426 h 4939827"/>
              <a:gd name="connsiteX29" fmla="*/ 8573548 w 12192000"/>
              <a:gd name="connsiteY29" fmla="*/ 258241 h 4939827"/>
              <a:gd name="connsiteX30" fmla="*/ 8581827 w 12192000"/>
              <a:gd name="connsiteY30" fmla="*/ 261028 h 4939827"/>
              <a:gd name="connsiteX31" fmla="*/ 8586687 w 12192000"/>
              <a:gd name="connsiteY31" fmla="*/ 264089 h 4939827"/>
              <a:gd name="connsiteX32" fmla="*/ 8601067 w 12192000"/>
              <a:gd name="connsiteY32" fmla="*/ 270114 h 4939827"/>
              <a:gd name="connsiteX33" fmla="*/ 8672650 w 12192000"/>
              <a:gd name="connsiteY33" fmla="*/ 254821 h 4939827"/>
              <a:gd name="connsiteX34" fmla="*/ 8785543 w 12192000"/>
              <a:gd name="connsiteY34" fmla="*/ 263406 h 4939827"/>
              <a:gd name="connsiteX35" fmla="*/ 8830588 w 12192000"/>
              <a:gd name="connsiteY35" fmla="*/ 265483 h 4939827"/>
              <a:gd name="connsiteX36" fmla="*/ 8905142 w 12192000"/>
              <a:gd name="connsiteY36" fmla="*/ 264958 h 4939827"/>
              <a:gd name="connsiteX37" fmla="*/ 8968582 w 12192000"/>
              <a:gd name="connsiteY37" fmla="*/ 262728 h 4939827"/>
              <a:gd name="connsiteX38" fmla="*/ 8972994 w 12192000"/>
              <a:gd name="connsiteY38" fmla="*/ 263284 h 4939827"/>
              <a:gd name="connsiteX39" fmla="*/ 9004605 w 12192000"/>
              <a:gd name="connsiteY39" fmla="*/ 258041 h 4939827"/>
              <a:gd name="connsiteX40" fmla="*/ 9016165 w 12192000"/>
              <a:gd name="connsiteY40" fmla="*/ 261258 h 4939827"/>
              <a:gd name="connsiteX41" fmla="*/ 9043297 w 12192000"/>
              <a:gd name="connsiteY41" fmla="*/ 281547 h 4939827"/>
              <a:gd name="connsiteX42" fmla="*/ 9048315 w 12192000"/>
              <a:gd name="connsiteY42" fmla="*/ 279264 h 4939827"/>
              <a:gd name="connsiteX43" fmla="*/ 9054706 w 12192000"/>
              <a:gd name="connsiteY43" fmla="*/ 278538 h 4939827"/>
              <a:gd name="connsiteX44" fmla="*/ 9070919 w 12192000"/>
              <a:gd name="connsiteY44" fmla="*/ 281810 h 4939827"/>
              <a:gd name="connsiteX45" fmla="*/ 9076813 w 12192000"/>
              <a:gd name="connsiteY45" fmla="*/ 283909 h 4939827"/>
              <a:gd name="connsiteX46" fmla="*/ 9085871 w 12192000"/>
              <a:gd name="connsiteY46" fmla="*/ 285133 h 4939827"/>
              <a:gd name="connsiteX47" fmla="*/ 9086159 w 12192000"/>
              <a:gd name="connsiteY47" fmla="*/ 284887 h 4939827"/>
              <a:gd name="connsiteX48" fmla="*/ 9134606 w 12192000"/>
              <a:gd name="connsiteY48" fmla="*/ 288168 h 4939827"/>
              <a:gd name="connsiteX49" fmla="*/ 9195590 w 12192000"/>
              <a:gd name="connsiteY49" fmla="*/ 279568 h 4939827"/>
              <a:gd name="connsiteX50" fmla="*/ 9219336 w 12192000"/>
              <a:gd name="connsiteY50" fmla="*/ 278133 h 4939827"/>
              <a:gd name="connsiteX51" fmla="*/ 9232362 w 12192000"/>
              <a:gd name="connsiteY51" fmla="*/ 275894 h 4939827"/>
              <a:gd name="connsiteX52" fmla="*/ 9233396 w 12192000"/>
              <a:gd name="connsiteY52" fmla="*/ 274803 h 4939827"/>
              <a:gd name="connsiteX53" fmla="*/ 9256213 w 12192000"/>
              <a:gd name="connsiteY53" fmla="*/ 281576 h 4939827"/>
              <a:gd name="connsiteX54" fmla="*/ 9371484 w 12192000"/>
              <a:gd name="connsiteY54" fmla="*/ 329634 h 4939827"/>
              <a:gd name="connsiteX55" fmla="*/ 9404829 w 12192000"/>
              <a:gd name="connsiteY55" fmla="*/ 339038 h 4939827"/>
              <a:gd name="connsiteX56" fmla="*/ 9427021 w 12192000"/>
              <a:gd name="connsiteY56" fmla="*/ 358784 h 4939827"/>
              <a:gd name="connsiteX57" fmla="*/ 9670844 w 12192000"/>
              <a:gd name="connsiteY57" fmla="*/ 405128 h 4939827"/>
              <a:gd name="connsiteX58" fmla="*/ 9816083 w 12192000"/>
              <a:gd name="connsiteY58" fmla="*/ 416573 h 4939827"/>
              <a:gd name="connsiteX59" fmla="*/ 9936741 w 12192000"/>
              <a:gd name="connsiteY59" fmla="*/ 437044 h 4939827"/>
              <a:gd name="connsiteX60" fmla="*/ 10050093 w 12192000"/>
              <a:gd name="connsiteY60" fmla="*/ 443783 h 4939827"/>
              <a:gd name="connsiteX61" fmla="*/ 10130090 w 12192000"/>
              <a:gd name="connsiteY61" fmla="*/ 459520 h 4939827"/>
              <a:gd name="connsiteX62" fmla="*/ 10173456 w 12192000"/>
              <a:gd name="connsiteY62" fmla="*/ 457749 h 4939827"/>
              <a:gd name="connsiteX63" fmla="*/ 10218232 w 12192000"/>
              <a:gd name="connsiteY63" fmla="*/ 459820 h 4939827"/>
              <a:gd name="connsiteX64" fmla="*/ 10354176 w 12192000"/>
              <a:gd name="connsiteY64" fmla="*/ 471377 h 4939827"/>
              <a:gd name="connsiteX65" fmla="*/ 10430681 w 12192000"/>
              <a:gd name="connsiteY65" fmla="*/ 481226 h 4939827"/>
              <a:gd name="connsiteX66" fmla="*/ 10478169 w 12192000"/>
              <a:gd name="connsiteY66" fmla="*/ 481774 h 4939827"/>
              <a:gd name="connsiteX67" fmla="*/ 10540907 w 12192000"/>
              <a:gd name="connsiteY67" fmla="*/ 485607 h 4939827"/>
              <a:gd name="connsiteX68" fmla="*/ 10614941 w 12192000"/>
              <a:gd name="connsiteY68" fmla="*/ 487592 h 4939827"/>
              <a:gd name="connsiteX69" fmla="*/ 10674098 w 12192000"/>
              <a:gd name="connsiteY69" fmla="*/ 521656 h 4939827"/>
              <a:gd name="connsiteX70" fmla="*/ 10874834 w 12192000"/>
              <a:gd name="connsiteY70" fmla="*/ 574867 h 4939827"/>
              <a:gd name="connsiteX71" fmla="*/ 10944981 w 12192000"/>
              <a:gd name="connsiteY71" fmla="*/ 615042 h 4939827"/>
              <a:gd name="connsiteX72" fmla="*/ 11006376 w 12192000"/>
              <a:gd name="connsiteY72" fmla="*/ 645957 h 4939827"/>
              <a:gd name="connsiteX73" fmla="*/ 11076308 w 12192000"/>
              <a:gd name="connsiteY73" fmla="*/ 675698 h 4939827"/>
              <a:gd name="connsiteX74" fmla="*/ 11148789 w 12192000"/>
              <a:gd name="connsiteY74" fmla="*/ 685041 h 4939827"/>
              <a:gd name="connsiteX75" fmla="*/ 11249129 w 12192000"/>
              <a:gd name="connsiteY75" fmla="*/ 684218 h 4939827"/>
              <a:gd name="connsiteX76" fmla="*/ 11299915 w 12192000"/>
              <a:gd name="connsiteY76" fmla="*/ 692177 h 4939827"/>
              <a:gd name="connsiteX77" fmla="*/ 11386973 w 12192000"/>
              <a:gd name="connsiteY77" fmla="*/ 708209 h 4939827"/>
              <a:gd name="connsiteX78" fmla="*/ 11500105 w 12192000"/>
              <a:gd name="connsiteY78" fmla="*/ 735014 h 4939827"/>
              <a:gd name="connsiteX79" fmla="*/ 11621735 w 12192000"/>
              <a:gd name="connsiteY79" fmla="*/ 789584 h 4939827"/>
              <a:gd name="connsiteX80" fmla="*/ 11691200 w 12192000"/>
              <a:gd name="connsiteY80" fmla="*/ 867902 h 4939827"/>
              <a:gd name="connsiteX81" fmla="*/ 11819427 w 12192000"/>
              <a:gd name="connsiteY81" fmla="*/ 911634 h 4939827"/>
              <a:gd name="connsiteX82" fmla="*/ 11969720 w 12192000"/>
              <a:gd name="connsiteY82" fmla="*/ 964737 h 4939827"/>
              <a:gd name="connsiteX83" fmla="*/ 12055766 w 12192000"/>
              <a:gd name="connsiteY83" fmla="*/ 991268 h 4939827"/>
              <a:gd name="connsiteX84" fmla="*/ 12171539 w 12192000"/>
              <a:gd name="connsiteY84" fmla="*/ 995427 h 4939827"/>
              <a:gd name="connsiteX85" fmla="*/ 12187831 w 12192000"/>
              <a:gd name="connsiteY85" fmla="*/ 996580 h 4939827"/>
              <a:gd name="connsiteX86" fmla="*/ 12192000 w 12192000"/>
              <a:gd name="connsiteY86" fmla="*/ 996726 h 4939827"/>
              <a:gd name="connsiteX87" fmla="*/ 12192000 w 12192000"/>
              <a:gd name="connsiteY87" fmla="*/ 4939827 h 4939827"/>
              <a:gd name="connsiteX88" fmla="*/ 0 w 12192000"/>
              <a:gd name="connsiteY88" fmla="*/ 4939827 h 4939827"/>
              <a:gd name="connsiteX89" fmla="*/ 0 w 12192000"/>
              <a:gd name="connsiteY89" fmla="*/ 512043 h 4939827"/>
              <a:gd name="connsiteX90" fmla="*/ 7381 w 12192000"/>
              <a:gd name="connsiteY90" fmla="*/ 512580 h 4939827"/>
              <a:gd name="connsiteX91" fmla="*/ 100029 w 12192000"/>
              <a:gd name="connsiteY91" fmla="*/ 504758 h 4939827"/>
              <a:gd name="connsiteX92" fmla="*/ 155244 w 12192000"/>
              <a:gd name="connsiteY92" fmla="*/ 525130 h 4939827"/>
              <a:gd name="connsiteX93" fmla="*/ 254366 w 12192000"/>
              <a:gd name="connsiteY93" fmla="*/ 534449 h 4939827"/>
              <a:gd name="connsiteX94" fmla="*/ 447292 w 12192000"/>
              <a:gd name="connsiteY94" fmla="*/ 542725 h 4939827"/>
              <a:gd name="connsiteX95" fmla="*/ 628105 w 12192000"/>
              <a:gd name="connsiteY95" fmla="*/ 547853 h 4939827"/>
              <a:gd name="connsiteX96" fmla="*/ 783146 w 12192000"/>
              <a:gd name="connsiteY96" fmla="*/ 591799 h 4939827"/>
              <a:gd name="connsiteX97" fmla="*/ 1043676 w 12192000"/>
              <a:gd name="connsiteY97" fmla="*/ 591887 h 4939827"/>
              <a:gd name="connsiteX98" fmla="*/ 1281816 w 12192000"/>
              <a:gd name="connsiteY98" fmla="*/ 520946 h 4939827"/>
              <a:gd name="connsiteX99" fmla="*/ 1486347 w 12192000"/>
              <a:gd name="connsiteY99" fmla="*/ 487310 h 4939827"/>
              <a:gd name="connsiteX100" fmla="*/ 1568079 w 12192000"/>
              <a:gd name="connsiteY100" fmla="*/ 462531 h 4939827"/>
              <a:gd name="connsiteX101" fmla="*/ 1622516 w 12192000"/>
              <a:gd name="connsiteY101" fmla="*/ 466058 h 4939827"/>
              <a:gd name="connsiteX102" fmla="*/ 1655457 w 12192000"/>
              <a:gd name="connsiteY102" fmla="*/ 465359 h 4939827"/>
              <a:gd name="connsiteX103" fmla="*/ 1717454 w 12192000"/>
              <a:gd name="connsiteY103" fmla="*/ 417203 h 4939827"/>
              <a:gd name="connsiteX104" fmla="*/ 1913794 w 12192000"/>
              <a:gd name="connsiteY104" fmla="*/ 365255 h 4939827"/>
              <a:gd name="connsiteX105" fmla="*/ 2129762 w 12192000"/>
              <a:gd name="connsiteY105" fmla="*/ 367832 h 4939827"/>
              <a:gd name="connsiteX106" fmla="*/ 2376970 w 12192000"/>
              <a:gd name="connsiteY106" fmla="*/ 350129 h 4939827"/>
              <a:gd name="connsiteX107" fmla="*/ 2480155 w 12192000"/>
              <a:gd name="connsiteY107" fmla="*/ 359227 h 4939827"/>
              <a:gd name="connsiteX108" fmla="*/ 2586782 w 12192000"/>
              <a:gd name="connsiteY108" fmla="*/ 339352 h 4939827"/>
              <a:gd name="connsiteX109" fmla="*/ 2679617 w 12192000"/>
              <a:gd name="connsiteY109" fmla="*/ 305383 h 4939827"/>
              <a:gd name="connsiteX110" fmla="*/ 2788947 w 12192000"/>
              <a:gd name="connsiteY110" fmla="*/ 250375 h 4939827"/>
              <a:gd name="connsiteX111" fmla="*/ 2965530 w 12192000"/>
              <a:gd name="connsiteY111" fmla="*/ 245958 h 4939827"/>
              <a:gd name="connsiteX112" fmla="*/ 3103677 w 12192000"/>
              <a:gd name="connsiteY112" fmla="*/ 209527 h 4939827"/>
              <a:gd name="connsiteX113" fmla="*/ 3126759 w 12192000"/>
              <a:gd name="connsiteY113" fmla="*/ 211226 h 4939827"/>
              <a:gd name="connsiteX114" fmla="*/ 3164020 w 12192000"/>
              <a:gd name="connsiteY114" fmla="*/ 212779 h 4939827"/>
              <a:gd name="connsiteX115" fmla="*/ 3285019 w 12192000"/>
              <a:gd name="connsiteY115" fmla="*/ 220535 h 4939827"/>
              <a:gd name="connsiteX116" fmla="*/ 3365154 w 12192000"/>
              <a:gd name="connsiteY116" fmla="*/ 226416 h 4939827"/>
              <a:gd name="connsiteX117" fmla="*/ 3367507 w 12192000"/>
              <a:gd name="connsiteY117" fmla="*/ 225416 h 4939827"/>
              <a:gd name="connsiteX118" fmla="*/ 3387567 w 12192000"/>
              <a:gd name="connsiteY118" fmla="*/ 227103 h 4939827"/>
              <a:gd name="connsiteX119" fmla="*/ 3498001 w 12192000"/>
              <a:gd name="connsiteY119" fmla="*/ 231941 h 4939827"/>
              <a:gd name="connsiteX120" fmla="*/ 3561557 w 12192000"/>
              <a:gd name="connsiteY120" fmla="*/ 228095 h 4939827"/>
              <a:gd name="connsiteX121" fmla="*/ 3611920 w 12192000"/>
              <a:gd name="connsiteY121" fmla="*/ 218094 h 4939827"/>
              <a:gd name="connsiteX122" fmla="*/ 3620528 w 12192000"/>
              <a:gd name="connsiteY122" fmla="*/ 218788 h 4939827"/>
              <a:gd name="connsiteX123" fmla="*/ 3620766 w 12192000"/>
              <a:gd name="connsiteY123" fmla="*/ 218511 h 4939827"/>
              <a:gd name="connsiteX124" fmla="*/ 3629977 w 12192000"/>
              <a:gd name="connsiteY124" fmla="*/ 218664 h 4939827"/>
              <a:gd name="connsiteX125" fmla="*/ 3636217 w 12192000"/>
              <a:gd name="connsiteY125" fmla="*/ 220048 h 4939827"/>
              <a:gd name="connsiteX126" fmla="*/ 3709484 w 12192000"/>
              <a:gd name="connsiteY126" fmla="*/ 186927 h 4939827"/>
              <a:gd name="connsiteX127" fmla="*/ 3761342 w 12192000"/>
              <a:gd name="connsiteY127" fmla="*/ 177474 h 4939827"/>
              <a:gd name="connsiteX128" fmla="*/ 3799748 w 12192000"/>
              <a:gd name="connsiteY128" fmla="*/ 167154 h 4939827"/>
              <a:gd name="connsiteX129" fmla="*/ 3922756 w 12192000"/>
              <a:gd name="connsiteY129" fmla="*/ 194044 h 4939827"/>
              <a:gd name="connsiteX130" fmla="*/ 4028476 w 12192000"/>
              <a:gd name="connsiteY130" fmla="*/ 223679 h 4939827"/>
              <a:gd name="connsiteX131" fmla="*/ 4191582 w 12192000"/>
              <a:gd name="connsiteY131" fmla="*/ 238952 h 4939827"/>
              <a:gd name="connsiteX132" fmla="*/ 4251024 w 12192000"/>
              <a:gd name="connsiteY132" fmla="*/ 240874 h 4939827"/>
              <a:gd name="connsiteX133" fmla="*/ 4355275 w 12192000"/>
              <a:gd name="connsiteY133" fmla="*/ 260205 h 4939827"/>
              <a:gd name="connsiteX134" fmla="*/ 4423807 w 12192000"/>
              <a:gd name="connsiteY134" fmla="*/ 270366 h 4939827"/>
              <a:gd name="connsiteX135" fmla="*/ 4558432 w 12192000"/>
              <a:gd name="connsiteY135" fmla="*/ 269194 h 4939827"/>
              <a:gd name="connsiteX136" fmla="*/ 4635061 w 12192000"/>
              <a:gd name="connsiteY136" fmla="*/ 280682 h 4939827"/>
              <a:gd name="connsiteX137" fmla="*/ 4807427 w 12192000"/>
              <a:gd name="connsiteY137" fmla="*/ 276835 h 4939827"/>
              <a:gd name="connsiteX138" fmla="*/ 5028933 w 12192000"/>
              <a:gd name="connsiteY138" fmla="*/ 183887 h 4939827"/>
              <a:gd name="connsiteX139" fmla="*/ 5093642 w 12192000"/>
              <a:gd name="connsiteY139" fmla="*/ 177214 h 4939827"/>
              <a:gd name="connsiteX140" fmla="*/ 5102642 w 12192000"/>
              <a:gd name="connsiteY140" fmla="*/ 186816 h 4939827"/>
              <a:gd name="connsiteX141" fmla="*/ 5193590 w 12192000"/>
              <a:gd name="connsiteY141" fmla="*/ 156458 h 4939827"/>
              <a:gd name="connsiteX142" fmla="*/ 5323922 w 12192000"/>
              <a:gd name="connsiteY142" fmla="*/ 146332 h 4939827"/>
              <a:gd name="connsiteX143" fmla="*/ 5421860 w 12192000"/>
              <a:gd name="connsiteY143" fmla="*/ 167298 h 4939827"/>
              <a:gd name="connsiteX144" fmla="*/ 5476948 w 12192000"/>
              <a:gd name="connsiteY144" fmla="*/ 173249 h 4939827"/>
              <a:gd name="connsiteX145" fmla="*/ 5516842 w 12192000"/>
              <a:gd name="connsiteY145" fmla="*/ 184018 h 4939827"/>
              <a:gd name="connsiteX146" fmla="*/ 5619415 w 12192000"/>
              <a:gd name="connsiteY146" fmla="*/ 176781 h 4939827"/>
              <a:gd name="connsiteX147" fmla="*/ 5789867 w 12192000"/>
              <a:gd name="connsiteY147" fmla="*/ 150304 h 4939827"/>
              <a:gd name="connsiteX148" fmla="*/ 5825953 w 12192000"/>
              <a:gd name="connsiteY148" fmla="*/ 147907 h 4939827"/>
              <a:gd name="connsiteX149" fmla="*/ 5856168 w 12192000"/>
              <a:gd name="connsiteY149" fmla="*/ 158719 h 4939827"/>
              <a:gd name="connsiteX150" fmla="*/ 5862476 w 12192000"/>
              <a:gd name="connsiteY150" fmla="*/ 172447 h 4939827"/>
              <a:gd name="connsiteX151" fmla="*/ 5882195 w 12192000"/>
              <a:gd name="connsiteY151" fmla="*/ 173195 h 4939827"/>
              <a:gd name="connsiteX152" fmla="*/ 5887271 w 12192000"/>
              <a:gd name="connsiteY152" fmla="*/ 176084 h 4939827"/>
              <a:gd name="connsiteX153" fmla="*/ 5921577 w 12192000"/>
              <a:gd name="connsiteY153" fmla="*/ 169858 h 4939827"/>
              <a:gd name="connsiteX154" fmla="*/ 5983240 w 12192000"/>
              <a:gd name="connsiteY154" fmla="*/ 152755 h 4939827"/>
              <a:gd name="connsiteX155" fmla="*/ 6152287 w 12192000"/>
              <a:gd name="connsiteY155" fmla="*/ 116736 h 4939827"/>
              <a:gd name="connsiteX156" fmla="*/ 6415830 w 12192000"/>
              <a:gd name="connsiteY156" fmla="*/ 136006 h 4939827"/>
              <a:gd name="connsiteX157" fmla="*/ 6756965 w 12192000"/>
              <a:gd name="connsiteY157" fmla="*/ 57636 h 4939827"/>
              <a:gd name="connsiteX158" fmla="*/ 6819400 w 12192000"/>
              <a:gd name="connsiteY158" fmla="*/ 30742 h 4939827"/>
              <a:gd name="connsiteX159" fmla="*/ 6986370 w 12192000"/>
              <a:gd name="connsiteY159" fmla="*/ 12659 h 4939827"/>
              <a:gd name="connsiteX160" fmla="*/ 6989536 w 12192000"/>
              <a:gd name="connsiteY160" fmla="*/ 14528 h 4939827"/>
              <a:gd name="connsiteX161" fmla="*/ 7015933 w 12192000"/>
              <a:gd name="connsiteY161" fmla="*/ 9653 h 4939827"/>
              <a:gd name="connsiteX162" fmla="*/ 7020592 w 12192000"/>
              <a:gd name="connsiteY162" fmla="*/ 1651 h 4939827"/>
              <a:gd name="connsiteX163" fmla="*/ 7025905 w 12192000"/>
              <a:gd name="connsiteY163"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166439 w 12192000"/>
              <a:gd name="connsiteY19" fmla="*/ 252699 h 4939827"/>
              <a:gd name="connsiteX20" fmla="*/ 8281371 w 12192000"/>
              <a:gd name="connsiteY20" fmla="*/ 256875 h 4939827"/>
              <a:gd name="connsiteX21" fmla="*/ 8381609 w 12192000"/>
              <a:gd name="connsiteY21" fmla="*/ 240618 h 4939827"/>
              <a:gd name="connsiteX22" fmla="*/ 8406759 w 12192000"/>
              <a:gd name="connsiteY22" fmla="*/ 232517 h 4939827"/>
              <a:gd name="connsiteX23" fmla="*/ 8426506 w 12192000"/>
              <a:gd name="connsiteY23" fmla="*/ 241842 h 4939827"/>
              <a:gd name="connsiteX24" fmla="*/ 8427949 w 12192000"/>
              <a:gd name="connsiteY24" fmla="*/ 240981 h 4939827"/>
              <a:gd name="connsiteX25" fmla="*/ 8441468 w 12192000"/>
              <a:gd name="connsiteY25" fmla="*/ 241157 h 4939827"/>
              <a:gd name="connsiteX26" fmla="*/ 8565757 w 12192000"/>
              <a:gd name="connsiteY26" fmla="*/ 255317 h 4939827"/>
              <a:gd name="connsiteX27" fmla="*/ 8573171 w 12192000"/>
              <a:gd name="connsiteY27" fmla="*/ 258426 h 4939827"/>
              <a:gd name="connsiteX28" fmla="*/ 8573548 w 12192000"/>
              <a:gd name="connsiteY28" fmla="*/ 258241 h 4939827"/>
              <a:gd name="connsiteX29" fmla="*/ 8581827 w 12192000"/>
              <a:gd name="connsiteY29" fmla="*/ 261028 h 4939827"/>
              <a:gd name="connsiteX30" fmla="*/ 8586687 w 12192000"/>
              <a:gd name="connsiteY30" fmla="*/ 264089 h 4939827"/>
              <a:gd name="connsiteX31" fmla="*/ 8601067 w 12192000"/>
              <a:gd name="connsiteY31" fmla="*/ 270114 h 4939827"/>
              <a:gd name="connsiteX32" fmla="*/ 8672650 w 12192000"/>
              <a:gd name="connsiteY32" fmla="*/ 254821 h 4939827"/>
              <a:gd name="connsiteX33" fmla="*/ 8785543 w 12192000"/>
              <a:gd name="connsiteY33" fmla="*/ 263406 h 4939827"/>
              <a:gd name="connsiteX34" fmla="*/ 8830588 w 12192000"/>
              <a:gd name="connsiteY34" fmla="*/ 265483 h 4939827"/>
              <a:gd name="connsiteX35" fmla="*/ 8905142 w 12192000"/>
              <a:gd name="connsiteY35" fmla="*/ 264958 h 4939827"/>
              <a:gd name="connsiteX36" fmla="*/ 8968582 w 12192000"/>
              <a:gd name="connsiteY36" fmla="*/ 262728 h 4939827"/>
              <a:gd name="connsiteX37" fmla="*/ 8972994 w 12192000"/>
              <a:gd name="connsiteY37" fmla="*/ 263284 h 4939827"/>
              <a:gd name="connsiteX38" fmla="*/ 9004605 w 12192000"/>
              <a:gd name="connsiteY38" fmla="*/ 258041 h 4939827"/>
              <a:gd name="connsiteX39" fmla="*/ 9016165 w 12192000"/>
              <a:gd name="connsiteY39" fmla="*/ 261258 h 4939827"/>
              <a:gd name="connsiteX40" fmla="*/ 9043297 w 12192000"/>
              <a:gd name="connsiteY40" fmla="*/ 281547 h 4939827"/>
              <a:gd name="connsiteX41" fmla="*/ 9048315 w 12192000"/>
              <a:gd name="connsiteY41" fmla="*/ 279264 h 4939827"/>
              <a:gd name="connsiteX42" fmla="*/ 9054706 w 12192000"/>
              <a:gd name="connsiteY42" fmla="*/ 278538 h 4939827"/>
              <a:gd name="connsiteX43" fmla="*/ 9070919 w 12192000"/>
              <a:gd name="connsiteY43" fmla="*/ 281810 h 4939827"/>
              <a:gd name="connsiteX44" fmla="*/ 9076813 w 12192000"/>
              <a:gd name="connsiteY44" fmla="*/ 283909 h 4939827"/>
              <a:gd name="connsiteX45" fmla="*/ 9085871 w 12192000"/>
              <a:gd name="connsiteY45" fmla="*/ 285133 h 4939827"/>
              <a:gd name="connsiteX46" fmla="*/ 9086159 w 12192000"/>
              <a:gd name="connsiteY46" fmla="*/ 284887 h 4939827"/>
              <a:gd name="connsiteX47" fmla="*/ 9134606 w 12192000"/>
              <a:gd name="connsiteY47" fmla="*/ 288168 h 4939827"/>
              <a:gd name="connsiteX48" fmla="*/ 9195590 w 12192000"/>
              <a:gd name="connsiteY48" fmla="*/ 279568 h 4939827"/>
              <a:gd name="connsiteX49" fmla="*/ 9219336 w 12192000"/>
              <a:gd name="connsiteY49" fmla="*/ 278133 h 4939827"/>
              <a:gd name="connsiteX50" fmla="*/ 9232362 w 12192000"/>
              <a:gd name="connsiteY50" fmla="*/ 275894 h 4939827"/>
              <a:gd name="connsiteX51" fmla="*/ 9233396 w 12192000"/>
              <a:gd name="connsiteY51" fmla="*/ 274803 h 4939827"/>
              <a:gd name="connsiteX52" fmla="*/ 9256213 w 12192000"/>
              <a:gd name="connsiteY52" fmla="*/ 281576 h 4939827"/>
              <a:gd name="connsiteX53" fmla="*/ 9371484 w 12192000"/>
              <a:gd name="connsiteY53" fmla="*/ 329634 h 4939827"/>
              <a:gd name="connsiteX54" fmla="*/ 9404829 w 12192000"/>
              <a:gd name="connsiteY54" fmla="*/ 339038 h 4939827"/>
              <a:gd name="connsiteX55" fmla="*/ 9427021 w 12192000"/>
              <a:gd name="connsiteY55" fmla="*/ 358784 h 4939827"/>
              <a:gd name="connsiteX56" fmla="*/ 9670844 w 12192000"/>
              <a:gd name="connsiteY56" fmla="*/ 405128 h 4939827"/>
              <a:gd name="connsiteX57" fmla="*/ 9816083 w 12192000"/>
              <a:gd name="connsiteY57" fmla="*/ 416573 h 4939827"/>
              <a:gd name="connsiteX58" fmla="*/ 9936741 w 12192000"/>
              <a:gd name="connsiteY58" fmla="*/ 437044 h 4939827"/>
              <a:gd name="connsiteX59" fmla="*/ 10050093 w 12192000"/>
              <a:gd name="connsiteY59" fmla="*/ 443783 h 4939827"/>
              <a:gd name="connsiteX60" fmla="*/ 10130090 w 12192000"/>
              <a:gd name="connsiteY60" fmla="*/ 459520 h 4939827"/>
              <a:gd name="connsiteX61" fmla="*/ 10173456 w 12192000"/>
              <a:gd name="connsiteY61" fmla="*/ 457749 h 4939827"/>
              <a:gd name="connsiteX62" fmla="*/ 10218232 w 12192000"/>
              <a:gd name="connsiteY62" fmla="*/ 459820 h 4939827"/>
              <a:gd name="connsiteX63" fmla="*/ 10354176 w 12192000"/>
              <a:gd name="connsiteY63" fmla="*/ 471377 h 4939827"/>
              <a:gd name="connsiteX64" fmla="*/ 10430681 w 12192000"/>
              <a:gd name="connsiteY64" fmla="*/ 481226 h 4939827"/>
              <a:gd name="connsiteX65" fmla="*/ 10478169 w 12192000"/>
              <a:gd name="connsiteY65" fmla="*/ 481774 h 4939827"/>
              <a:gd name="connsiteX66" fmla="*/ 10540907 w 12192000"/>
              <a:gd name="connsiteY66" fmla="*/ 485607 h 4939827"/>
              <a:gd name="connsiteX67" fmla="*/ 10614941 w 12192000"/>
              <a:gd name="connsiteY67" fmla="*/ 487592 h 4939827"/>
              <a:gd name="connsiteX68" fmla="*/ 10674098 w 12192000"/>
              <a:gd name="connsiteY68" fmla="*/ 521656 h 4939827"/>
              <a:gd name="connsiteX69" fmla="*/ 10874834 w 12192000"/>
              <a:gd name="connsiteY69" fmla="*/ 574867 h 4939827"/>
              <a:gd name="connsiteX70" fmla="*/ 10944981 w 12192000"/>
              <a:gd name="connsiteY70" fmla="*/ 615042 h 4939827"/>
              <a:gd name="connsiteX71" fmla="*/ 11006376 w 12192000"/>
              <a:gd name="connsiteY71" fmla="*/ 645957 h 4939827"/>
              <a:gd name="connsiteX72" fmla="*/ 11076308 w 12192000"/>
              <a:gd name="connsiteY72" fmla="*/ 675698 h 4939827"/>
              <a:gd name="connsiteX73" fmla="*/ 11148789 w 12192000"/>
              <a:gd name="connsiteY73" fmla="*/ 685041 h 4939827"/>
              <a:gd name="connsiteX74" fmla="*/ 11249129 w 12192000"/>
              <a:gd name="connsiteY74" fmla="*/ 684218 h 4939827"/>
              <a:gd name="connsiteX75" fmla="*/ 11299915 w 12192000"/>
              <a:gd name="connsiteY75" fmla="*/ 692177 h 4939827"/>
              <a:gd name="connsiteX76" fmla="*/ 11386973 w 12192000"/>
              <a:gd name="connsiteY76" fmla="*/ 708209 h 4939827"/>
              <a:gd name="connsiteX77" fmla="*/ 11500105 w 12192000"/>
              <a:gd name="connsiteY77" fmla="*/ 735014 h 4939827"/>
              <a:gd name="connsiteX78" fmla="*/ 11621735 w 12192000"/>
              <a:gd name="connsiteY78" fmla="*/ 789584 h 4939827"/>
              <a:gd name="connsiteX79" fmla="*/ 11691200 w 12192000"/>
              <a:gd name="connsiteY79" fmla="*/ 867902 h 4939827"/>
              <a:gd name="connsiteX80" fmla="*/ 11819427 w 12192000"/>
              <a:gd name="connsiteY80" fmla="*/ 911634 h 4939827"/>
              <a:gd name="connsiteX81" fmla="*/ 11969720 w 12192000"/>
              <a:gd name="connsiteY81" fmla="*/ 964737 h 4939827"/>
              <a:gd name="connsiteX82" fmla="*/ 12055766 w 12192000"/>
              <a:gd name="connsiteY82" fmla="*/ 991268 h 4939827"/>
              <a:gd name="connsiteX83" fmla="*/ 12171539 w 12192000"/>
              <a:gd name="connsiteY83" fmla="*/ 995427 h 4939827"/>
              <a:gd name="connsiteX84" fmla="*/ 12187831 w 12192000"/>
              <a:gd name="connsiteY84" fmla="*/ 996580 h 4939827"/>
              <a:gd name="connsiteX85" fmla="*/ 12192000 w 12192000"/>
              <a:gd name="connsiteY85" fmla="*/ 996726 h 4939827"/>
              <a:gd name="connsiteX86" fmla="*/ 12192000 w 12192000"/>
              <a:gd name="connsiteY86" fmla="*/ 4939827 h 4939827"/>
              <a:gd name="connsiteX87" fmla="*/ 0 w 12192000"/>
              <a:gd name="connsiteY87" fmla="*/ 4939827 h 4939827"/>
              <a:gd name="connsiteX88" fmla="*/ 0 w 12192000"/>
              <a:gd name="connsiteY88" fmla="*/ 512043 h 4939827"/>
              <a:gd name="connsiteX89" fmla="*/ 7381 w 12192000"/>
              <a:gd name="connsiteY89" fmla="*/ 512580 h 4939827"/>
              <a:gd name="connsiteX90" fmla="*/ 100029 w 12192000"/>
              <a:gd name="connsiteY90" fmla="*/ 504758 h 4939827"/>
              <a:gd name="connsiteX91" fmla="*/ 155244 w 12192000"/>
              <a:gd name="connsiteY91" fmla="*/ 525130 h 4939827"/>
              <a:gd name="connsiteX92" fmla="*/ 254366 w 12192000"/>
              <a:gd name="connsiteY92" fmla="*/ 534449 h 4939827"/>
              <a:gd name="connsiteX93" fmla="*/ 447292 w 12192000"/>
              <a:gd name="connsiteY93" fmla="*/ 542725 h 4939827"/>
              <a:gd name="connsiteX94" fmla="*/ 628105 w 12192000"/>
              <a:gd name="connsiteY94" fmla="*/ 547853 h 4939827"/>
              <a:gd name="connsiteX95" fmla="*/ 783146 w 12192000"/>
              <a:gd name="connsiteY95" fmla="*/ 591799 h 4939827"/>
              <a:gd name="connsiteX96" fmla="*/ 1043676 w 12192000"/>
              <a:gd name="connsiteY96" fmla="*/ 591887 h 4939827"/>
              <a:gd name="connsiteX97" fmla="*/ 1281816 w 12192000"/>
              <a:gd name="connsiteY97" fmla="*/ 520946 h 4939827"/>
              <a:gd name="connsiteX98" fmla="*/ 1486347 w 12192000"/>
              <a:gd name="connsiteY98" fmla="*/ 487310 h 4939827"/>
              <a:gd name="connsiteX99" fmla="*/ 1568079 w 12192000"/>
              <a:gd name="connsiteY99" fmla="*/ 462531 h 4939827"/>
              <a:gd name="connsiteX100" fmla="*/ 1622516 w 12192000"/>
              <a:gd name="connsiteY100" fmla="*/ 466058 h 4939827"/>
              <a:gd name="connsiteX101" fmla="*/ 1655457 w 12192000"/>
              <a:gd name="connsiteY101" fmla="*/ 465359 h 4939827"/>
              <a:gd name="connsiteX102" fmla="*/ 1717454 w 12192000"/>
              <a:gd name="connsiteY102" fmla="*/ 417203 h 4939827"/>
              <a:gd name="connsiteX103" fmla="*/ 1913794 w 12192000"/>
              <a:gd name="connsiteY103" fmla="*/ 365255 h 4939827"/>
              <a:gd name="connsiteX104" fmla="*/ 2129762 w 12192000"/>
              <a:gd name="connsiteY104" fmla="*/ 367832 h 4939827"/>
              <a:gd name="connsiteX105" fmla="*/ 2376970 w 12192000"/>
              <a:gd name="connsiteY105" fmla="*/ 350129 h 4939827"/>
              <a:gd name="connsiteX106" fmla="*/ 2480155 w 12192000"/>
              <a:gd name="connsiteY106" fmla="*/ 359227 h 4939827"/>
              <a:gd name="connsiteX107" fmla="*/ 2586782 w 12192000"/>
              <a:gd name="connsiteY107" fmla="*/ 339352 h 4939827"/>
              <a:gd name="connsiteX108" fmla="*/ 2679617 w 12192000"/>
              <a:gd name="connsiteY108" fmla="*/ 305383 h 4939827"/>
              <a:gd name="connsiteX109" fmla="*/ 2788947 w 12192000"/>
              <a:gd name="connsiteY109" fmla="*/ 250375 h 4939827"/>
              <a:gd name="connsiteX110" fmla="*/ 2965530 w 12192000"/>
              <a:gd name="connsiteY110" fmla="*/ 245958 h 4939827"/>
              <a:gd name="connsiteX111" fmla="*/ 3103677 w 12192000"/>
              <a:gd name="connsiteY111" fmla="*/ 209527 h 4939827"/>
              <a:gd name="connsiteX112" fmla="*/ 3126759 w 12192000"/>
              <a:gd name="connsiteY112" fmla="*/ 211226 h 4939827"/>
              <a:gd name="connsiteX113" fmla="*/ 3164020 w 12192000"/>
              <a:gd name="connsiteY113" fmla="*/ 212779 h 4939827"/>
              <a:gd name="connsiteX114" fmla="*/ 3285019 w 12192000"/>
              <a:gd name="connsiteY114" fmla="*/ 220535 h 4939827"/>
              <a:gd name="connsiteX115" fmla="*/ 3365154 w 12192000"/>
              <a:gd name="connsiteY115" fmla="*/ 226416 h 4939827"/>
              <a:gd name="connsiteX116" fmla="*/ 3367507 w 12192000"/>
              <a:gd name="connsiteY116" fmla="*/ 225416 h 4939827"/>
              <a:gd name="connsiteX117" fmla="*/ 3387567 w 12192000"/>
              <a:gd name="connsiteY117" fmla="*/ 227103 h 4939827"/>
              <a:gd name="connsiteX118" fmla="*/ 3498001 w 12192000"/>
              <a:gd name="connsiteY118" fmla="*/ 231941 h 4939827"/>
              <a:gd name="connsiteX119" fmla="*/ 3561557 w 12192000"/>
              <a:gd name="connsiteY119" fmla="*/ 228095 h 4939827"/>
              <a:gd name="connsiteX120" fmla="*/ 3611920 w 12192000"/>
              <a:gd name="connsiteY120" fmla="*/ 218094 h 4939827"/>
              <a:gd name="connsiteX121" fmla="*/ 3620528 w 12192000"/>
              <a:gd name="connsiteY121" fmla="*/ 218788 h 4939827"/>
              <a:gd name="connsiteX122" fmla="*/ 3620766 w 12192000"/>
              <a:gd name="connsiteY122" fmla="*/ 218511 h 4939827"/>
              <a:gd name="connsiteX123" fmla="*/ 3629977 w 12192000"/>
              <a:gd name="connsiteY123" fmla="*/ 218664 h 4939827"/>
              <a:gd name="connsiteX124" fmla="*/ 3636217 w 12192000"/>
              <a:gd name="connsiteY124" fmla="*/ 220048 h 4939827"/>
              <a:gd name="connsiteX125" fmla="*/ 3709484 w 12192000"/>
              <a:gd name="connsiteY125" fmla="*/ 186927 h 4939827"/>
              <a:gd name="connsiteX126" fmla="*/ 3761342 w 12192000"/>
              <a:gd name="connsiteY126" fmla="*/ 177474 h 4939827"/>
              <a:gd name="connsiteX127" fmla="*/ 3799748 w 12192000"/>
              <a:gd name="connsiteY127" fmla="*/ 167154 h 4939827"/>
              <a:gd name="connsiteX128" fmla="*/ 3922756 w 12192000"/>
              <a:gd name="connsiteY128" fmla="*/ 194044 h 4939827"/>
              <a:gd name="connsiteX129" fmla="*/ 4028476 w 12192000"/>
              <a:gd name="connsiteY129" fmla="*/ 223679 h 4939827"/>
              <a:gd name="connsiteX130" fmla="*/ 4191582 w 12192000"/>
              <a:gd name="connsiteY130" fmla="*/ 238952 h 4939827"/>
              <a:gd name="connsiteX131" fmla="*/ 4251024 w 12192000"/>
              <a:gd name="connsiteY131" fmla="*/ 240874 h 4939827"/>
              <a:gd name="connsiteX132" fmla="*/ 4355275 w 12192000"/>
              <a:gd name="connsiteY132" fmla="*/ 260205 h 4939827"/>
              <a:gd name="connsiteX133" fmla="*/ 4423807 w 12192000"/>
              <a:gd name="connsiteY133" fmla="*/ 270366 h 4939827"/>
              <a:gd name="connsiteX134" fmla="*/ 4558432 w 12192000"/>
              <a:gd name="connsiteY134" fmla="*/ 269194 h 4939827"/>
              <a:gd name="connsiteX135" fmla="*/ 4635061 w 12192000"/>
              <a:gd name="connsiteY135" fmla="*/ 280682 h 4939827"/>
              <a:gd name="connsiteX136" fmla="*/ 4807427 w 12192000"/>
              <a:gd name="connsiteY136" fmla="*/ 276835 h 4939827"/>
              <a:gd name="connsiteX137" fmla="*/ 5028933 w 12192000"/>
              <a:gd name="connsiteY137" fmla="*/ 183887 h 4939827"/>
              <a:gd name="connsiteX138" fmla="*/ 5093642 w 12192000"/>
              <a:gd name="connsiteY138" fmla="*/ 177214 h 4939827"/>
              <a:gd name="connsiteX139" fmla="*/ 5102642 w 12192000"/>
              <a:gd name="connsiteY139" fmla="*/ 186816 h 4939827"/>
              <a:gd name="connsiteX140" fmla="*/ 5193590 w 12192000"/>
              <a:gd name="connsiteY140" fmla="*/ 156458 h 4939827"/>
              <a:gd name="connsiteX141" fmla="*/ 5323922 w 12192000"/>
              <a:gd name="connsiteY141" fmla="*/ 146332 h 4939827"/>
              <a:gd name="connsiteX142" fmla="*/ 5421860 w 12192000"/>
              <a:gd name="connsiteY142" fmla="*/ 167298 h 4939827"/>
              <a:gd name="connsiteX143" fmla="*/ 5476948 w 12192000"/>
              <a:gd name="connsiteY143" fmla="*/ 173249 h 4939827"/>
              <a:gd name="connsiteX144" fmla="*/ 5516842 w 12192000"/>
              <a:gd name="connsiteY144" fmla="*/ 184018 h 4939827"/>
              <a:gd name="connsiteX145" fmla="*/ 5619415 w 12192000"/>
              <a:gd name="connsiteY145" fmla="*/ 176781 h 4939827"/>
              <a:gd name="connsiteX146" fmla="*/ 5789867 w 12192000"/>
              <a:gd name="connsiteY146" fmla="*/ 150304 h 4939827"/>
              <a:gd name="connsiteX147" fmla="*/ 5825953 w 12192000"/>
              <a:gd name="connsiteY147" fmla="*/ 147907 h 4939827"/>
              <a:gd name="connsiteX148" fmla="*/ 5856168 w 12192000"/>
              <a:gd name="connsiteY148" fmla="*/ 158719 h 4939827"/>
              <a:gd name="connsiteX149" fmla="*/ 5862476 w 12192000"/>
              <a:gd name="connsiteY149" fmla="*/ 172447 h 4939827"/>
              <a:gd name="connsiteX150" fmla="*/ 5882195 w 12192000"/>
              <a:gd name="connsiteY150" fmla="*/ 173195 h 4939827"/>
              <a:gd name="connsiteX151" fmla="*/ 5887271 w 12192000"/>
              <a:gd name="connsiteY151" fmla="*/ 176084 h 4939827"/>
              <a:gd name="connsiteX152" fmla="*/ 5921577 w 12192000"/>
              <a:gd name="connsiteY152" fmla="*/ 169858 h 4939827"/>
              <a:gd name="connsiteX153" fmla="*/ 5983240 w 12192000"/>
              <a:gd name="connsiteY153" fmla="*/ 152755 h 4939827"/>
              <a:gd name="connsiteX154" fmla="*/ 6152287 w 12192000"/>
              <a:gd name="connsiteY154" fmla="*/ 116736 h 4939827"/>
              <a:gd name="connsiteX155" fmla="*/ 6415830 w 12192000"/>
              <a:gd name="connsiteY155" fmla="*/ 136006 h 4939827"/>
              <a:gd name="connsiteX156" fmla="*/ 6756965 w 12192000"/>
              <a:gd name="connsiteY156" fmla="*/ 57636 h 4939827"/>
              <a:gd name="connsiteX157" fmla="*/ 6819400 w 12192000"/>
              <a:gd name="connsiteY157" fmla="*/ 30742 h 4939827"/>
              <a:gd name="connsiteX158" fmla="*/ 6986370 w 12192000"/>
              <a:gd name="connsiteY158" fmla="*/ 12659 h 4939827"/>
              <a:gd name="connsiteX159" fmla="*/ 6989536 w 12192000"/>
              <a:gd name="connsiteY159" fmla="*/ 14528 h 4939827"/>
              <a:gd name="connsiteX160" fmla="*/ 7015933 w 12192000"/>
              <a:gd name="connsiteY160" fmla="*/ 9653 h 4939827"/>
              <a:gd name="connsiteX161" fmla="*/ 7020592 w 12192000"/>
              <a:gd name="connsiteY161" fmla="*/ 1651 h 4939827"/>
              <a:gd name="connsiteX162" fmla="*/ 7025905 w 12192000"/>
              <a:gd name="connsiteY162"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166439 w 12192000"/>
              <a:gd name="connsiteY19" fmla="*/ 252699 h 4939827"/>
              <a:gd name="connsiteX20" fmla="*/ 8281371 w 12192000"/>
              <a:gd name="connsiteY20" fmla="*/ 256875 h 4939827"/>
              <a:gd name="connsiteX21" fmla="*/ 8381609 w 12192000"/>
              <a:gd name="connsiteY21" fmla="*/ 240618 h 4939827"/>
              <a:gd name="connsiteX22" fmla="*/ 8406759 w 12192000"/>
              <a:gd name="connsiteY22" fmla="*/ 232517 h 4939827"/>
              <a:gd name="connsiteX23" fmla="*/ 8426506 w 12192000"/>
              <a:gd name="connsiteY23" fmla="*/ 241842 h 4939827"/>
              <a:gd name="connsiteX24" fmla="*/ 8427949 w 12192000"/>
              <a:gd name="connsiteY24" fmla="*/ 240981 h 4939827"/>
              <a:gd name="connsiteX25" fmla="*/ 8441468 w 12192000"/>
              <a:gd name="connsiteY25" fmla="*/ 241157 h 4939827"/>
              <a:gd name="connsiteX26" fmla="*/ 8565757 w 12192000"/>
              <a:gd name="connsiteY26" fmla="*/ 255317 h 4939827"/>
              <a:gd name="connsiteX27" fmla="*/ 8573171 w 12192000"/>
              <a:gd name="connsiteY27" fmla="*/ 258426 h 4939827"/>
              <a:gd name="connsiteX28" fmla="*/ 8573548 w 12192000"/>
              <a:gd name="connsiteY28" fmla="*/ 258241 h 4939827"/>
              <a:gd name="connsiteX29" fmla="*/ 8581827 w 12192000"/>
              <a:gd name="connsiteY29" fmla="*/ 261028 h 4939827"/>
              <a:gd name="connsiteX30" fmla="*/ 8586687 w 12192000"/>
              <a:gd name="connsiteY30" fmla="*/ 264089 h 4939827"/>
              <a:gd name="connsiteX31" fmla="*/ 8601067 w 12192000"/>
              <a:gd name="connsiteY31" fmla="*/ 270114 h 4939827"/>
              <a:gd name="connsiteX32" fmla="*/ 8672650 w 12192000"/>
              <a:gd name="connsiteY32" fmla="*/ 254821 h 4939827"/>
              <a:gd name="connsiteX33" fmla="*/ 8785543 w 12192000"/>
              <a:gd name="connsiteY33" fmla="*/ 263406 h 4939827"/>
              <a:gd name="connsiteX34" fmla="*/ 8830588 w 12192000"/>
              <a:gd name="connsiteY34" fmla="*/ 265483 h 4939827"/>
              <a:gd name="connsiteX35" fmla="*/ 8905142 w 12192000"/>
              <a:gd name="connsiteY35" fmla="*/ 264958 h 4939827"/>
              <a:gd name="connsiteX36" fmla="*/ 8968582 w 12192000"/>
              <a:gd name="connsiteY36" fmla="*/ 262728 h 4939827"/>
              <a:gd name="connsiteX37" fmla="*/ 8972994 w 12192000"/>
              <a:gd name="connsiteY37" fmla="*/ 263284 h 4939827"/>
              <a:gd name="connsiteX38" fmla="*/ 9004605 w 12192000"/>
              <a:gd name="connsiteY38" fmla="*/ 258041 h 4939827"/>
              <a:gd name="connsiteX39" fmla="*/ 9016165 w 12192000"/>
              <a:gd name="connsiteY39" fmla="*/ 261258 h 4939827"/>
              <a:gd name="connsiteX40" fmla="*/ 9043297 w 12192000"/>
              <a:gd name="connsiteY40" fmla="*/ 281547 h 4939827"/>
              <a:gd name="connsiteX41" fmla="*/ 9048315 w 12192000"/>
              <a:gd name="connsiteY41" fmla="*/ 279264 h 4939827"/>
              <a:gd name="connsiteX42" fmla="*/ 9054706 w 12192000"/>
              <a:gd name="connsiteY42" fmla="*/ 278538 h 4939827"/>
              <a:gd name="connsiteX43" fmla="*/ 9070919 w 12192000"/>
              <a:gd name="connsiteY43" fmla="*/ 281810 h 4939827"/>
              <a:gd name="connsiteX44" fmla="*/ 9076813 w 12192000"/>
              <a:gd name="connsiteY44" fmla="*/ 283909 h 4939827"/>
              <a:gd name="connsiteX45" fmla="*/ 9085871 w 12192000"/>
              <a:gd name="connsiteY45" fmla="*/ 285133 h 4939827"/>
              <a:gd name="connsiteX46" fmla="*/ 9086159 w 12192000"/>
              <a:gd name="connsiteY46" fmla="*/ 284887 h 4939827"/>
              <a:gd name="connsiteX47" fmla="*/ 9134606 w 12192000"/>
              <a:gd name="connsiteY47" fmla="*/ 288168 h 4939827"/>
              <a:gd name="connsiteX48" fmla="*/ 9195590 w 12192000"/>
              <a:gd name="connsiteY48" fmla="*/ 279568 h 4939827"/>
              <a:gd name="connsiteX49" fmla="*/ 9219336 w 12192000"/>
              <a:gd name="connsiteY49" fmla="*/ 278133 h 4939827"/>
              <a:gd name="connsiteX50" fmla="*/ 9232362 w 12192000"/>
              <a:gd name="connsiteY50" fmla="*/ 275894 h 4939827"/>
              <a:gd name="connsiteX51" fmla="*/ 9233396 w 12192000"/>
              <a:gd name="connsiteY51" fmla="*/ 274803 h 4939827"/>
              <a:gd name="connsiteX52" fmla="*/ 9256213 w 12192000"/>
              <a:gd name="connsiteY52" fmla="*/ 281576 h 4939827"/>
              <a:gd name="connsiteX53" fmla="*/ 9371484 w 12192000"/>
              <a:gd name="connsiteY53" fmla="*/ 329634 h 4939827"/>
              <a:gd name="connsiteX54" fmla="*/ 9404829 w 12192000"/>
              <a:gd name="connsiteY54" fmla="*/ 339038 h 4939827"/>
              <a:gd name="connsiteX55" fmla="*/ 9427021 w 12192000"/>
              <a:gd name="connsiteY55" fmla="*/ 358784 h 4939827"/>
              <a:gd name="connsiteX56" fmla="*/ 9670844 w 12192000"/>
              <a:gd name="connsiteY56" fmla="*/ 405128 h 4939827"/>
              <a:gd name="connsiteX57" fmla="*/ 9816083 w 12192000"/>
              <a:gd name="connsiteY57" fmla="*/ 416573 h 4939827"/>
              <a:gd name="connsiteX58" fmla="*/ 9936741 w 12192000"/>
              <a:gd name="connsiteY58" fmla="*/ 437044 h 4939827"/>
              <a:gd name="connsiteX59" fmla="*/ 10050093 w 12192000"/>
              <a:gd name="connsiteY59" fmla="*/ 443783 h 4939827"/>
              <a:gd name="connsiteX60" fmla="*/ 10130090 w 12192000"/>
              <a:gd name="connsiteY60" fmla="*/ 459520 h 4939827"/>
              <a:gd name="connsiteX61" fmla="*/ 10173456 w 12192000"/>
              <a:gd name="connsiteY61" fmla="*/ 457749 h 4939827"/>
              <a:gd name="connsiteX62" fmla="*/ 10218232 w 12192000"/>
              <a:gd name="connsiteY62" fmla="*/ 459820 h 4939827"/>
              <a:gd name="connsiteX63" fmla="*/ 10354176 w 12192000"/>
              <a:gd name="connsiteY63" fmla="*/ 471377 h 4939827"/>
              <a:gd name="connsiteX64" fmla="*/ 10430681 w 12192000"/>
              <a:gd name="connsiteY64" fmla="*/ 481226 h 4939827"/>
              <a:gd name="connsiteX65" fmla="*/ 10478169 w 12192000"/>
              <a:gd name="connsiteY65" fmla="*/ 481774 h 4939827"/>
              <a:gd name="connsiteX66" fmla="*/ 10540907 w 12192000"/>
              <a:gd name="connsiteY66" fmla="*/ 485607 h 4939827"/>
              <a:gd name="connsiteX67" fmla="*/ 10614941 w 12192000"/>
              <a:gd name="connsiteY67" fmla="*/ 487592 h 4939827"/>
              <a:gd name="connsiteX68" fmla="*/ 10674098 w 12192000"/>
              <a:gd name="connsiteY68" fmla="*/ 521656 h 4939827"/>
              <a:gd name="connsiteX69" fmla="*/ 10874834 w 12192000"/>
              <a:gd name="connsiteY69" fmla="*/ 574867 h 4939827"/>
              <a:gd name="connsiteX70" fmla="*/ 10944981 w 12192000"/>
              <a:gd name="connsiteY70" fmla="*/ 615042 h 4939827"/>
              <a:gd name="connsiteX71" fmla="*/ 11006376 w 12192000"/>
              <a:gd name="connsiteY71" fmla="*/ 645957 h 4939827"/>
              <a:gd name="connsiteX72" fmla="*/ 11076308 w 12192000"/>
              <a:gd name="connsiteY72" fmla="*/ 675698 h 4939827"/>
              <a:gd name="connsiteX73" fmla="*/ 11148789 w 12192000"/>
              <a:gd name="connsiteY73" fmla="*/ 685041 h 4939827"/>
              <a:gd name="connsiteX74" fmla="*/ 11249129 w 12192000"/>
              <a:gd name="connsiteY74" fmla="*/ 684218 h 4939827"/>
              <a:gd name="connsiteX75" fmla="*/ 11299915 w 12192000"/>
              <a:gd name="connsiteY75" fmla="*/ 692177 h 4939827"/>
              <a:gd name="connsiteX76" fmla="*/ 11386973 w 12192000"/>
              <a:gd name="connsiteY76" fmla="*/ 708209 h 4939827"/>
              <a:gd name="connsiteX77" fmla="*/ 11500105 w 12192000"/>
              <a:gd name="connsiteY77" fmla="*/ 735014 h 4939827"/>
              <a:gd name="connsiteX78" fmla="*/ 11621735 w 12192000"/>
              <a:gd name="connsiteY78" fmla="*/ 789584 h 4939827"/>
              <a:gd name="connsiteX79" fmla="*/ 11691200 w 12192000"/>
              <a:gd name="connsiteY79" fmla="*/ 867902 h 4939827"/>
              <a:gd name="connsiteX80" fmla="*/ 11819427 w 12192000"/>
              <a:gd name="connsiteY80" fmla="*/ 911634 h 4939827"/>
              <a:gd name="connsiteX81" fmla="*/ 11969720 w 12192000"/>
              <a:gd name="connsiteY81" fmla="*/ 964737 h 4939827"/>
              <a:gd name="connsiteX82" fmla="*/ 12055766 w 12192000"/>
              <a:gd name="connsiteY82" fmla="*/ 991268 h 4939827"/>
              <a:gd name="connsiteX83" fmla="*/ 12171539 w 12192000"/>
              <a:gd name="connsiteY83" fmla="*/ 995427 h 4939827"/>
              <a:gd name="connsiteX84" fmla="*/ 12187831 w 12192000"/>
              <a:gd name="connsiteY84" fmla="*/ 996580 h 4939827"/>
              <a:gd name="connsiteX85" fmla="*/ 12192000 w 12192000"/>
              <a:gd name="connsiteY85" fmla="*/ 996726 h 4939827"/>
              <a:gd name="connsiteX86" fmla="*/ 12192000 w 12192000"/>
              <a:gd name="connsiteY86" fmla="*/ 4939827 h 4939827"/>
              <a:gd name="connsiteX87" fmla="*/ 0 w 12192000"/>
              <a:gd name="connsiteY87" fmla="*/ 4939827 h 4939827"/>
              <a:gd name="connsiteX88" fmla="*/ 0 w 12192000"/>
              <a:gd name="connsiteY88" fmla="*/ 512043 h 4939827"/>
              <a:gd name="connsiteX89" fmla="*/ 7381 w 12192000"/>
              <a:gd name="connsiteY89" fmla="*/ 512580 h 4939827"/>
              <a:gd name="connsiteX90" fmla="*/ 100029 w 12192000"/>
              <a:gd name="connsiteY90" fmla="*/ 504758 h 4939827"/>
              <a:gd name="connsiteX91" fmla="*/ 155244 w 12192000"/>
              <a:gd name="connsiteY91" fmla="*/ 525130 h 4939827"/>
              <a:gd name="connsiteX92" fmla="*/ 254366 w 12192000"/>
              <a:gd name="connsiteY92" fmla="*/ 534449 h 4939827"/>
              <a:gd name="connsiteX93" fmla="*/ 447292 w 12192000"/>
              <a:gd name="connsiteY93" fmla="*/ 542725 h 4939827"/>
              <a:gd name="connsiteX94" fmla="*/ 628105 w 12192000"/>
              <a:gd name="connsiteY94" fmla="*/ 547853 h 4939827"/>
              <a:gd name="connsiteX95" fmla="*/ 783146 w 12192000"/>
              <a:gd name="connsiteY95" fmla="*/ 591799 h 4939827"/>
              <a:gd name="connsiteX96" fmla="*/ 1043676 w 12192000"/>
              <a:gd name="connsiteY96" fmla="*/ 591887 h 4939827"/>
              <a:gd name="connsiteX97" fmla="*/ 1281816 w 12192000"/>
              <a:gd name="connsiteY97" fmla="*/ 520946 h 4939827"/>
              <a:gd name="connsiteX98" fmla="*/ 1486347 w 12192000"/>
              <a:gd name="connsiteY98" fmla="*/ 487310 h 4939827"/>
              <a:gd name="connsiteX99" fmla="*/ 1568079 w 12192000"/>
              <a:gd name="connsiteY99" fmla="*/ 462531 h 4939827"/>
              <a:gd name="connsiteX100" fmla="*/ 1622516 w 12192000"/>
              <a:gd name="connsiteY100" fmla="*/ 466058 h 4939827"/>
              <a:gd name="connsiteX101" fmla="*/ 1655457 w 12192000"/>
              <a:gd name="connsiteY101" fmla="*/ 465359 h 4939827"/>
              <a:gd name="connsiteX102" fmla="*/ 1717454 w 12192000"/>
              <a:gd name="connsiteY102" fmla="*/ 417203 h 4939827"/>
              <a:gd name="connsiteX103" fmla="*/ 1913794 w 12192000"/>
              <a:gd name="connsiteY103" fmla="*/ 365255 h 4939827"/>
              <a:gd name="connsiteX104" fmla="*/ 2129762 w 12192000"/>
              <a:gd name="connsiteY104" fmla="*/ 367832 h 4939827"/>
              <a:gd name="connsiteX105" fmla="*/ 2376970 w 12192000"/>
              <a:gd name="connsiteY105" fmla="*/ 350129 h 4939827"/>
              <a:gd name="connsiteX106" fmla="*/ 2480155 w 12192000"/>
              <a:gd name="connsiteY106" fmla="*/ 359227 h 4939827"/>
              <a:gd name="connsiteX107" fmla="*/ 2586782 w 12192000"/>
              <a:gd name="connsiteY107" fmla="*/ 339352 h 4939827"/>
              <a:gd name="connsiteX108" fmla="*/ 2679617 w 12192000"/>
              <a:gd name="connsiteY108" fmla="*/ 305383 h 4939827"/>
              <a:gd name="connsiteX109" fmla="*/ 2788947 w 12192000"/>
              <a:gd name="connsiteY109" fmla="*/ 250375 h 4939827"/>
              <a:gd name="connsiteX110" fmla="*/ 2965530 w 12192000"/>
              <a:gd name="connsiteY110" fmla="*/ 245958 h 4939827"/>
              <a:gd name="connsiteX111" fmla="*/ 3103677 w 12192000"/>
              <a:gd name="connsiteY111" fmla="*/ 209527 h 4939827"/>
              <a:gd name="connsiteX112" fmla="*/ 3126759 w 12192000"/>
              <a:gd name="connsiteY112" fmla="*/ 211226 h 4939827"/>
              <a:gd name="connsiteX113" fmla="*/ 3164020 w 12192000"/>
              <a:gd name="connsiteY113" fmla="*/ 212779 h 4939827"/>
              <a:gd name="connsiteX114" fmla="*/ 3285019 w 12192000"/>
              <a:gd name="connsiteY114" fmla="*/ 220535 h 4939827"/>
              <a:gd name="connsiteX115" fmla="*/ 3365154 w 12192000"/>
              <a:gd name="connsiteY115" fmla="*/ 226416 h 4939827"/>
              <a:gd name="connsiteX116" fmla="*/ 3367507 w 12192000"/>
              <a:gd name="connsiteY116" fmla="*/ 225416 h 4939827"/>
              <a:gd name="connsiteX117" fmla="*/ 3387567 w 12192000"/>
              <a:gd name="connsiteY117" fmla="*/ 227103 h 4939827"/>
              <a:gd name="connsiteX118" fmla="*/ 3498001 w 12192000"/>
              <a:gd name="connsiteY118" fmla="*/ 231941 h 4939827"/>
              <a:gd name="connsiteX119" fmla="*/ 3561557 w 12192000"/>
              <a:gd name="connsiteY119" fmla="*/ 228095 h 4939827"/>
              <a:gd name="connsiteX120" fmla="*/ 3611920 w 12192000"/>
              <a:gd name="connsiteY120" fmla="*/ 218094 h 4939827"/>
              <a:gd name="connsiteX121" fmla="*/ 3620528 w 12192000"/>
              <a:gd name="connsiteY121" fmla="*/ 218788 h 4939827"/>
              <a:gd name="connsiteX122" fmla="*/ 3620766 w 12192000"/>
              <a:gd name="connsiteY122" fmla="*/ 218511 h 4939827"/>
              <a:gd name="connsiteX123" fmla="*/ 3629977 w 12192000"/>
              <a:gd name="connsiteY123" fmla="*/ 218664 h 4939827"/>
              <a:gd name="connsiteX124" fmla="*/ 3636217 w 12192000"/>
              <a:gd name="connsiteY124" fmla="*/ 220048 h 4939827"/>
              <a:gd name="connsiteX125" fmla="*/ 3709484 w 12192000"/>
              <a:gd name="connsiteY125" fmla="*/ 186927 h 4939827"/>
              <a:gd name="connsiteX126" fmla="*/ 3761342 w 12192000"/>
              <a:gd name="connsiteY126" fmla="*/ 177474 h 4939827"/>
              <a:gd name="connsiteX127" fmla="*/ 3799748 w 12192000"/>
              <a:gd name="connsiteY127" fmla="*/ 167154 h 4939827"/>
              <a:gd name="connsiteX128" fmla="*/ 3922756 w 12192000"/>
              <a:gd name="connsiteY128" fmla="*/ 194044 h 4939827"/>
              <a:gd name="connsiteX129" fmla="*/ 4028476 w 12192000"/>
              <a:gd name="connsiteY129" fmla="*/ 223679 h 4939827"/>
              <a:gd name="connsiteX130" fmla="*/ 4191582 w 12192000"/>
              <a:gd name="connsiteY130" fmla="*/ 238952 h 4939827"/>
              <a:gd name="connsiteX131" fmla="*/ 4251024 w 12192000"/>
              <a:gd name="connsiteY131" fmla="*/ 240874 h 4939827"/>
              <a:gd name="connsiteX132" fmla="*/ 4355275 w 12192000"/>
              <a:gd name="connsiteY132" fmla="*/ 260205 h 4939827"/>
              <a:gd name="connsiteX133" fmla="*/ 4423807 w 12192000"/>
              <a:gd name="connsiteY133" fmla="*/ 270366 h 4939827"/>
              <a:gd name="connsiteX134" fmla="*/ 4558432 w 12192000"/>
              <a:gd name="connsiteY134" fmla="*/ 269194 h 4939827"/>
              <a:gd name="connsiteX135" fmla="*/ 4635061 w 12192000"/>
              <a:gd name="connsiteY135" fmla="*/ 280682 h 4939827"/>
              <a:gd name="connsiteX136" fmla="*/ 4807427 w 12192000"/>
              <a:gd name="connsiteY136" fmla="*/ 276835 h 4939827"/>
              <a:gd name="connsiteX137" fmla="*/ 5028933 w 12192000"/>
              <a:gd name="connsiteY137" fmla="*/ 183887 h 4939827"/>
              <a:gd name="connsiteX138" fmla="*/ 5093642 w 12192000"/>
              <a:gd name="connsiteY138" fmla="*/ 177214 h 4939827"/>
              <a:gd name="connsiteX139" fmla="*/ 5102642 w 12192000"/>
              <a:gd name="connsiteY139" fmla="*/ 186816 h 4939827"/>
              <a:gd name="connsiteX140" fmla="*/ 5193590 w 12192000"/>
              <a:gd name="connsiteY140" fmla="*/ 156458 h 4939827"/>
              <a:gd name="connsiteX141" fmla="*/ 5323922 w 12192000"/>
              <a:gd name="connsiteY141" fmla="*/ 146332 h 4939827"/>
              <a:gd name="connsiteX142" fmla="*/ 5421860 w 12192000"/>
              <a:gd name="connsiteY142" fmla="*/ 167298 h 4939827"/>
              <a:gd name="connsiteX143" fmla="*/ 5476948 w 12192000"/>
              <a:gd name="connsiteY143" fmla="*/ 173249 h 4939827"/>
              <a:gd name="connsiteX144" fmla="*/ 5516842 w 12192000"/>
              <a:gd name="connsiteY144" fmla="*/ 184018 h 4939827"/>
              <a:gd name="connsiteX145" fmla="*/ 5619415 w 12192000"/>
              <a:gd name="connsiteY145" fmla="*/ 176781 h 4939827"/>
              <a:gd name="connsiteX146" fmla="*/ 5789867 w 12192000"/>
              <a:gd name="connsiteY146" fmla="*/ 150304 h 4939827"/>
              <a:gd name="connsiteX147" fmla="*/ 5825953 w 12192000"/>
              <a:gd name="connsiteY147" fmla="*/ 147907 h 4939827"/>
              <a:gd name="connsiteX148" fmla="*/ 5856168 w 12192000"/>
              <a:gd name="connsiteY148" fmla="*/ 158719 h 4939827"/>
              <a:gd name="connsiteX149" fmla="*/ 5862476 w 12192000"/>
              <a:gd name="connsiteY149" fmla="*/ 172447 h 4939827"/>
              <a:gd name="connsiteX150" fmla="*/ 5882195 w 12192000"/>
              <a:gd name="connsiteY150" fmla="*/ 173195 h 4939827"/>
              <a:gd name="connsiteX151" fmla="*/ 5887271 w 12192000"/>
              <a:gd name="connsiteY151" fmla="*/ 176084 h 4939827"/>
              <a:gd name="connsiteX152" fmla="*/ 5921577 w 12192000"/>
              <a:gd name="connsiteY152" fmla="*/ 169858 h 4939827"/>
              <a:gd name="connsiteX153" fmla="*/ 5983240 w 12192000"/>
              <a:gd name="connsiteY153" fmla="*/ 152755 h 4939827"/>
              <a:gd name="connsiteX154" fmla="*/ 6415830 w 12192000"/>
              <a:gd name="connsiteY154" fmla="*/ 136006 h 4939827"/>
              <a:gd name="connsiteX155" fmla="*/ 6756965 w 12192000"/>
              <a:gd name="connsiteY155" fmla="*/ 57636 h 4939827"/>
              <a:gd name="connsiteX156" fmla="*/ 6819400 w 12192000"/>
              <a:gd name="connsiteY156" fmla="*/ 30742 h 4939827"/>
              <a:gd name="connsiteX157" fmla="*/ 6986370 w 12192000"/>
              <a:gd name="connsiteY157" fmla="*/ 12659 h 4939827"/>
              <a:gd name="connsiteX158" fmla="*/ 6989536 w 12192000"/>
              <a:gd name="connsiteY158" fmla="*/ 14528 h 4939827"/>
              <a:gd name="connsiteX159" fmla="*/ 7015933 w 12192000"/>
              <a:gd name="connsiteY159" fmla="*/ 9653 h 4939827"/>
              <a:gd name="connsiteX160" fmla="*/ 7020592 w 12192000"/>
              <a:gd name="connsiteY160" fmla="*/ 1651 h 4939827"/>
              <a:gd name="connsiteX161" fmla="*/ 7025905 w 12192000"/>
              <a:gd name="connsiteY161"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166439 w 12192000"/>
              <a:gd name="connsiteY19" fmla="*/ 252699 h 4939827"/>
              <a:gd name="connsiteX20" fmla="*/ 8281371 w 12192000"/>
              <a:gd name="connsiteY20" fmla="*/ 256875 h 4939827"/>
              <a:gd name="connsiteX21" fmla="*/ 8381609 w 12192000"/>
              <a:gd name="connsiteY21" fmla="*/ 240618 h 4939827"/>
              <a:gd name="connsiteX22" fmla="*/ 8406759 w 12192000"/>
              <a:gd name="connsiteY22" fmla="*/ 232517 h 4939827"/>
              <a:gd name="connsiteX23" fmla="*/ 8426506 w 12192000"/>
              <a:gd name="connsiteY23" fmla="*/ 241842 h 4939827"/>
              <a:gd name="connsiteX24" fmla="*/ 8427949 w 12192000"/>
              <a:gd name="connsiteY24" fmla="*/ 240981 h 4939827"/>
              <a:gd name="connsiteX25" fmla="*/ 8441468 w 12192000"/>
              <a:gd name="connsiteY25" fmla="*/ 241157 h 4939827"/>
              <a:gd name="connsiteX26" fmla="*/ 8565757 w 12192000"/>
              <a:gd name="connsiteY26" fmla="*/ 255317 h 4939827"/>
              <a:gd name="connsiteX27" fmla="*/ 8573171 w 12192000"/>
              <a:gd name="connsiteY27" fmla="*/ 258426 h 4939827"/>
              <a:gd name="connsiteX28" fmla="*/ 8573548 w 12192000"/>
              <a:gd name="connsiteY28" fmla="*/ 258241 h 4939827"/>
              <a:gd name="connsiteX29" fmla="*/ 8581827 w 12192000"/>
              <a:gd name="connsiteY29" fmla="*/ 261028 h 4939827"/>
              <a:gd name="connsiteX30" fmla="*/ 8586687 w 12192000"/>
              <a:gd name="connsiteY30" fmla="*/ 264089 h 4939827"/>
              <a:gd name="connsiteX31" fmla="*/ 8601067 w 12192000"/>
              <a:gd name="connsiteY31" fmla="*/ 270114 h 4939827"/>
              <a:gd name="connsiteX32" fmla="*/ 8672650 w 12192000"/>
              <a:gd name="connsiteY32" fmla="*/ 254821 h 4939827"/>
              <a:gd name="connsiteX33" fmla="*/ 8785543 w 12192000"/>
              <a:gd name="connsiteY33" fmla="*/ 263406 h 4939827"/>
              <a:gd name="connsiteX34" fmla="*/ 8830588 w 12192000"/>
              <a:gd name="connsiteY34" fmla="*/ 265483 h 4939827"/>
              <a:gd name="connsiteX35" fmla="*/ 8905142 w 12192000"/>
              <a:gd name="connsiteY35" fmla="*/ 264958 h 4939827"/>
              <a:gd name="connsiteX36" fmla="*/ 8968582 w 12192000"/>
              <a:gd name="connsiteY36" fmla="*/ 262728 h 4939827"/>
              <a:gd name="connsiteX37" fmla="*/ 8972994 w 12192000"/>
              <a:gd name="connsiteY37" fmla="*/ 263284 h 4939827"/>
              <a:gd name="connsiteX38" fmla="*/ 9004605 w 12192000"/>
              <a:gd name="connsiteY38" fmla="*/ 258041 h 4939827"/>
              <a:gd name="connsiteX39" fmla="*/ 9016165 w 12192000"/>
              <a:gd name="connsiteY39" fmla="*/ 261258 h 4939827"/>
              <a:gd name="connsiteX40" fmla="*/ 9043297 w 12192000"/>
              <a:gd name="connsiteY40" fmla="*/ 281547 h 4939827"/>
              <a:gd name="connsiteX41" fmla="*/ 9048315 w 12192000"/>
              <a:gd name="connsiteY41" fmla="*/ 279264 h 4939827"/>
              <a:gd name="connsiteX42" fmla="*/ 9054706 w 12192000"/>
              <a:gd name="connsiteY42" fmla="*/ 278538 h 4939827"/>
              <a:gd name="connsiteX43" fmla="*/ 9070919 w 12192000"/>
              <a:gd name="connsiteY43" fmla="*/ 281810 h 4939827"/>
              <a:gd name="connsiteX44" fmla="*/ 9076813 w 12192000"/>
              <a:gd name="connsiteY44" fmla="*/ 283909 h 4939827"/>
              <a:gd name="connsiteX45" fmla="*/ 9085871 w 12192000"/>
              <a:gd name="connsiteY45" fmla="*/ 285133 h 4939827"/>
              <a:gd name="connsiteX46" fmla="*/ 9086159 w 12192000"/>
              <a:gd name="connsiteY46" fmla="*/ 284887 h 4939827"/>
              <a:gd name="connsiteX47" fmla="*/ 9134606 w 12192000"/>
              <a:gd name="connsiteY47" fmla="*/ 288168 h 4939827"/>
              <a:gd name="connsiteX48" fmla="*/ 9195590 w 12192000"/>
              <a:gd name="connsiteY48" fmla="*/ 279568 h 4939827"/>
              <a:gd name="connsiteX49" fmla="*/ 9219336 w 12192000"/>
              <a:gd name="connsiteY49" fmla="*/ 278133 h 4939827"/>
              <a:gd name="connsiteX50" fmla="*/ 9232362 w 12192000"/>
              <a:gd name="connsiteY50" fmla="*/ 275894 h 4939827"/>
              <a:gd name="connsiteX51" fmla="*/ 9233396 w 12192000"/>
              <a:gd name="connsiteY51" fmla="*/ 274803 h 4939827"/>
              <a:gd name="connsiteX52" fmla="*/ 9256213 w 12192000"/>
              <a:gd name="connsiteY52" fmla="*/ 281576 h 4939827"/>
              <a:gd name="connsiteX53" fmla="*/ 9371484 w 12192000"/>
              <a:gd name="connsiteY53" fmla="*/ 329634 h 4939827"/>
              <a:gd name="connsiteX54" fmla="*/ 9404829 w 12192000"/>
              <a:gd name="connsiteY54" fmla="*/ 339038 h 4939827"/>
              <a:gd name="connsiteX55" fmla="*/ 9427021 w 12192000"/>
              <a:gd name="connsiteY55" fmla="*/ 358784 h 4939827"/>
              <a:gd name="connsiteX56" fmla="*/ 9670844 w 12192000"/>
              <a:gd name="connsiteY56" fmla="*/ 405128 h 4939827"/>
              <a:gd name="connsiteX57" fmla="*/ 9816083 w 12192000"/>
              <a:gd name="connsiteY57" fmla="*/ 416573 h 4939827"/>
              <a:gd name="connsiteX58" fmla="*/ 9936741 w 12192000"/>
              <a:gd name="connsiteY58" fmla="*/ 437044 h 4939827"/>
              <a:gd name="connsiteX59" fmla="*/ 10050093 w 12192000"/>
              <a:gd name="connsiteY59" fmla="*/ 443783 h 4939827"/>
              <a:gd name="connsiteX60" fmla="*/ 10130090 w 12192000"/>
              <a:gd name="connsiteY60" fmla="*/ 459520 h 4939827"/>
              <a:gd name="connsiteX61" fmla="*/ 10173456 w 12192000"/>
              <a:gd name="connsiteY61" fmla="*/ 457749 h 4939827"/>
              <a:gd name="connsiteX62" fmla="*/ 10218232 w 12192000"/>
              <a:gd name="connsiteY62" fmla="*/ 459820 h 4939827"/>
              <a:gd name="connsiteX63" fmla="*/ 10354176 w 12192000"/>
              <a:gd name="connsiteY63" fmla="*/ 471377 h 4939827"/>
              <a:gd name="connsiteX64" fmla="*/ 10430681 w 12192000"/>
              <a:gd name="connsiteY64" fmla="*/ 481226 h 4939827"/>
              <a:gd name="connsiteX65" fmla="*/ 10478169 w 12192000"/>
              <a:gd name="connsiteY65" fmla="*/ 481774 h 4939827"/>
              <a:gd name="connsiteX66" fmla="*/ 10540907 w 12192000"/>
              <a:gd name="connsiteY66" fmla="*/ 485607 h 4939827"/>
              <a:gd name="connsiteX67" fmla="*/ 10614941 w 12192000"/>
              <a:gd name="connsiteY67" fmla="*/ 487592 h 4939827"/>
              <a:gd name="connsiteX68" fmla="*/ 10674098 w 12192000"/>
              <a:gd name="connsiteY68" fmla="*/ 521656 h 4939827"/>
              <a:gd name="connsiteX69" fmla="*/ 10874834 w 12192000"/>
              <a:gd name="connsiteY69" fmla="*/ 574867 h 4939827"/>
              <a:gd name="connsiteX70" fmla="*/ 10944981 w 12192000"/>
              <a:gd name="connsiteY70" fmla="*/ 615042 h 4939827"/>
              <a:gd name="connsiteX71" fmla="*/ 11006376 w 12192000"/>
              <a:gd name="connsiteY71" fmla="*/ 645957 h 4939827"/>
              <a:gd name="connsiteX72" fmla="*/ 11076308 w 12192000"/>
              <a:gd name="connsiteY72" fmla="*/ 675698 h 4939827"/>
              <a:gd name="connsiteX73" fmla="*/ 11148789 w 12192000"/>
              <a:gd name="connsiteY73" fmla="*/ 685041 h 4939827"/>
              <a:gd name="connsiteX74" fmla="*/ 11249129 w 12192000"/>
              <a:gd name="connsiteY74" fmla="*/ 684218 h 4939827"/>
              <a:gd name="connsiteX75" fmla="*/ 11299915 w 12192000"/>
              <a:gd name="connsiteY75" fmla="*/ 692177 h 4939827"/>
              <a:gd name="connsiteX76" fmla="*/ 11386973 w 12192000"/>
              <a:gd name="connsiteY76" fmla="*/ 708209 h 4939827"/>
              <a:gd name="connsiteX77" fmla="*/ 11500105 w 12192000"/>
              <a:gd name="connsiteY77" fmla="*/ 735014 h 4939827"/>
              <a:gd name="connsiteX78" fmla="*/ 11621735 w 12192000"/>
              <a:gd name="connsiteY78" fmla="*/ 789584 h 4939827"/>
              <a:gd name="connsiteX79" fmla="*/ 11691200 w 12192000"/>
              <a:gd name="connsiteY79" fmla="*/ 867902 h 4939827"/>
              <a:gd name="connsiteX80" fmla="*/ 11819427 w 12192000"/>
              <a:gd name="connsiteY80" fmla="*/ 911634 h 4939827"/>
              <a:gd name="connsiteX81" fmla="*/ 11969720 w 12192000"/>
              <a:gd name="connsiteY81" fmla="*/ 964737 h 4939827"/>
              <a:gd name="connsiteX82" fmla="*/ 12055766 w 12192000"/>
              <a:gd name="connsiteY82" fmla="*/ 991268 h 4939827"/>
              <a:gd name="connsiteX83" fmla="*/ 12171539 w 12192000"/>
              <a:gd name="connsiteY83" fmla="*/ 995427 h 4939827"/>
              <a:gd name="connsiteX84" fmla="*/ 12187831 w 12192000"/>
              <a:gd name="connsiteY84" fmla="*/ 996580 h 4939827"/>
              <a:gd name="connsiteX85" fmla="*/ 12192000 w 12192000"/>
              <a:gd name="connsiteY85" fmla="*/ 996726 h 4939827"/>
              <a:gd name="connsiteX86" fmla="*/ 12192000 w 12192000"/>
              <a:gd name="connsiteY86" fmla="*/ 4939827 h 4939827"/>
              <a:gd name="connsiteX87" fmla="*/ 0 w 12192000"/>
              <a:gd name="connsiteY87" fmla="*/ 4939827 h 4939827"/>
              <a:gd name="connsiteX88" fmla="*/ 0 w 12192000"/>
              <a:gd name="connsiteY88" fmla="*/ 512043 h 4939827"/>
              <a:gd name="connsiteX89" fmla="*/ 7381 w 12192000"/>
              <a:gd name="connsiteY89" fmla="*/ 512580 h 4939827"/>
              <a:gd name="connsiteX90" fmla="*/ 100029 w 12192000"/>
              <a:gd name="connsiteY90" fmla="*/ 504758 h 4939827"/>
              <a:gd name="connsiteX91" fmla="*/ 155244 w 12192000"/>
              <a:gd name="connsiteY91" fmla="*/ 525130 h 4939827"/>
              <a:gd name="connsiteX92" fmla="*/ 254366 w 12192000"/>
              <a:gd name="connsiteY92" fmla="*/ 534449 h 4939827"/>
              <a:gd name="connsiteX93" fmla="*/ 447292 w 12192000"/>
              <a:gd name="connsiteY93" fmla="*/ 542725 h 4939827"/>
              <a:gd name="connsiteX94" fmla="*/ 628105 w 12192000"/>
              <a:gd name="connsiteY94" fmla="*/ 547853 h 4939827"/>
              <a:gd name="connsiteX95" fmla="*/ 783146 w 12192000"/>
              <a:gd name="connsiteY95" fmla="*/ 591799 h 4939827"/>
              <a:gd name="connsiteX96" fmla="*/ 1043676 w 12192000"/>
              <a:gd name="connsiteY96" fmla="*/ 591887 h 4939827"/>
              <a:gd name="connsiteX97" fmla="*/ 1281816 w 12192000"/>
              <a:gd name="connsiteY97" fmla="*/ 520946 h 4939827"/>
              <a:gd name="connsiteX98" fmla="*/ 1486347 w 12192000"/>
              <a:gd name="connsiteY98" fmla="*/ 487310 h 4939827"/>
              <a:gd name="connsiteX99" fmla="*/ 1568079 w 12192000"/>
              <a:gd name="connsiteY99" fmla="*/ 462531 h 4939827"/>
              <a:gd name="connsiteX100" fmla="*/ 1622516 w 12192000"/>
              <a:gd name="connsiteY100" fmla="*/ 466058 h 4939827"/>
              <a:gd name="connsiteX101" fmla="*/ 1655457 w 12192000"/>
              <a:gd name="connsiteY101" fmla="*/ 465359 h 4939827"/>
              <a:gd name="connsiteX102" fmla="*/ 1717454 w 12192000"/>
              <a:gd name="connsiteY102" fmla="*/ 417203 h 4939827"/>
              <a:gd name="connsiteX103" fmla="*/ 1913794 w 12192000"/>
              <a:gd name="connsiteY103" fmla="*/ 365255 h 4939827"/>
              <a:gd name="connsiteX104" fmla="*/ 2129762 w 12192000"/>
              <a:gd name="connsiteY104" fmla="*/ 367832 h 4939827"/>
              <a:gd name="connsiteX105" fmla="*/ 2376970 w 12192000"/>
              <a:gd name="connsiteY105" fmla="*/ 350129 h 4939827"/>
              <a:gd name="connsiteX106" fmla="*/ 2480155 w 12192000"/>
              <a:gd name="connsiteY106" fmla="*/ 359227 h 4939827"/>
              <a:gd name="connsiteX107" fmla="*/ 2586782 w 12192000"/>
              <a:gd name="connsiteY107" fmla="*/ 339352 h 4939827"/>
              <a:gd name="connsiteX108" fmla="*/ 2679617 w 12192000"/>
              <a:gd name="connsiteY108" fmla="*/ 305383 h 4939827"/>
              <a:gd name="connsiteX109" fmla="*/ 2788947 w 12192000"/>
              <a:gd name="connsiteY109" fmla="*/ 250375 h 4939827"/>
              <a:gd name="connsiteX110" fmla="*/ 2965530 w 12192000"/>
              <a:gd name="connsiteY110" fmla="*/ 245958 h 4939827"/>
              <a:gd name="connsiteX111" fmla="*/ 3103677 w 12192000"/>
              <a:gd name="connsiteY111" fmla="*/ 209527 h 4939827"/>
              <a:gd name="connsiteX112" fmla="*/ 3126759 w 12192000"/>
              <a:gd name="connsiteY112" fmla="*/ 211226 h 4939827"/>
              <a:gd name="connsiteX113" fmla="*/ 3164020 w 12192000"/>
              <a:gd name="connsiteY113" fmla="*/ 212779 h 4939827"/>
              <a:gd name="connsiteX114" fmla="*/ 3285019 w 12192000"/>
              <a:gd name="connsiteY114" fmla="*/ 220535 h 4939827"/>
              <a:gd name="connsiteX115" fmla="*/ 3365154 w 12192000"/>
              <a:gd name="connsiteY115" fmla="*/ 226416 h 4939827"/>
              <a:gd name="connsiteX116" fmla="*/ 3367507 w 12192000"/>
              <a:gd name="connsiteY116" fmla="*/ 225416 h 4939827"/>
              <a:gd name="connsiteX117" fmla="*/ 3387567 w 12192000"/>
              <a:gd name="connsiteY117" fmla="*/ 227103 h 4939827"/>
              <a:gd name="connsiteX118" fmla="*/ 3498001 w 12192000"/>
              <a:gd name="connsiteY118" fmla="*/ 231941 h 4939827"/>
              <a:gd name="connsiteX119" fmla="*/ 3561557 w 12192000"/>
              <a:gd name="connsiteY119" fmla="*/ 228095 h 4939827"/>
              <a:gd name="connsiteX120" fmla="*/ 3611920 w 12192000"/>
              <a:gd name="connsiteY120" fmla="*/ 218094 h 4939827"/>
              <a:gd name="connsiteX121" fmla="*/ 3620528 w 12192000"/>
              <a:gd name="connsiteY121" fmla="*/ 218788 h 4939827"/>
              <a:gd name="connsiteX122" fmla="*/ 3620766 w 12192000"/>
              <a:gd name="connsiteY122" fmla="*/ 218511 h 4939827"/>
              <a:gd name="connsiteX123" fmla="*/ 3629977 w 12192000"/>
              <a:gd name="connsiteY123" fmla="*/ 218664 h 4939827"/>
              <a:gd name="connsiteX124" fmla="*/ 3636217 w 12192000"/>
              <a:gd name="connsiteY124" fmla="*/ 220048 h 4939827"/>
              <a:gd name="connsiteX125" fmla="*/ 3709484 w 12192000"/>
              <a:gd name="connsiteY125" fmla="*/ 186927 h 4939827"/>
              <a:gd name="connsiteX126" fmla="*/ 3761342 w 12192000"/>
              <a:gd name="connsiteY126" fmla="*/ 177474 h 4939827"/>
              <a:gd name="connsiteX127" fmla="*/ 3799748 w 12192000"/>
              <a:gd name="connsiteY127" fmla="*/ 167154 h 4939827"/>
              <a:gd name="connsiteX128" fmla="*/ 3922756 w 12192000"/>
              <a:gd name="connsiteY128" fmla="*/ 194044 h 4939827"/>
              <a:gd name="connsiteX129" fmla="*/ 4028476 w 12192000"/>
              <a:gd name="connsiteY129" fmla="*/ 223679 h 4939827"/>
              <a:gd name="connsiteX130" fmla="*/ 4191582 w 12192000"/>
              <a:gd name="connsiteY130" fmla="*/ 238952 h 4939827"/>
              <a:gd name="connsiteX131" fmla="*/ 4251024 w 12192000"/>
              <a:gd name="connsiteY131" fmla="*/ 240874 h 4939827"/>
              <a:gd name="connsiteX132" fmla="*/ 4355275 w 12192000"/>
              <a:gd name="connsiteY132" fmla="*/ 260205 h 4939827"/>
              <a:gd name="connsiteX133" fmla="*/ 4423807 w 12192000"/>
              <a:gd name="connsiteY133" fmla="*/ 270366 h 4939827"/>
              <a:gd name="connsiteX134" fmla="*/ 4558432 w 12192000"/>
              <a:gd name="connsiteY134" fmla="*/ 269194 h 4939827"/>
              <a:gd name="connsiteX135" fmla="*/ 4635061 w 12192000"/>
              <a:gd name="connsiteY135" fmla="*/ 280682 h 4939827"/>
              <a:gd name="connsiteX136" fmla="*/ 4807427 w 12192000"/>
              <a:gd name="connsiteY136" fmla="*/ 276835 h 4939827"/>
              <a:gd name="connsiteX137" fmla="*/ 5028933 w 12192000"/>
              <a:gd name="connsiteY137" fmla="*/ 183887 h 4939827"/>
              <a:gd name="connsiteX138" fmla="*/ 5093642 w 12192000"/>
              <a:gd name="connsiteY138" fmla="*/ 177214 h 4939827"/>
              <a:gd name="connsiteX139" fmla="*/ 5102642 w 12192000"/>
              <a:gd name="connsiteY139" fmla="*/ 186816 h 4939827"/>
              <a:gd name="connsiteX140" fmla="*/ 5193590 w 12192000"/>
              <a:gd name="connsiteY140" fmla="*/ 156458 h 4939827"/>
              <a:gd name="connsiteX141" fmla="*/ 5323922 w 12192000"/>
              <a:gd name="connsiteY141" fmla="*/ 146332 h 4939827"/>
              <a:gd name="connsiteX142" fmla="*/ 5421860 w 12192000"/>
              <a:gd name="connsiteY142" fmla="*/ 167298 h 4939827"/>
              <a:gd name="connsiteX143" fmla="*/ 5476948 w 12192000"/>
              <a:gd name="connsiteY143" fmla="*/ 173249 h 4939827"/>
              <a:gd name="connsiteX144" fmla="*/ 5516842 w 12192000"/>
              <a:gd name="connsiteY144" fmla="*/ 184018 h 4939827"/>
              <a:gd name="connsiteX145" fmla="*/ 5619415 w 12192000"/>
              <a:gd name="connsiteY145" fmla="*/ 176781 h 4939827"/>
              <a:gd name="connsiteX146" fmla="*/ 5789867 w 12192000"/>
              <a:gd name="connsiteY146" fmla="*/ 150304 h 4939827"/>
              <a:gd name="connsiteX147" fmla="*/ 5825953 w 12192000"/>
              <a:gd name="connsiteY147" fmla="*/ 147907 h 4939827"/>
              <a:gd name="connsiteX148" fmla="*/ 5856168 w 12192000"/>
              <a:gd name="connsiteY148" fmla="*/ 158719 h 4939827"/>
              <a:gd name="connsiteX149" fmla="*/ 5862476 w 12192000"/>
              <a:gd name="connsiteY149" fmla="*/ 172447 h 4939827"/>
              <a:gd name="connsiteX150" fmla="*/ 5882195 w 12192000"/>
              <a:gd name="connsiteY150" fmla="*/ 173195 h 4939827"/>
              <a:gd name="connsiteX151" fmla="*/ 5887271 w 12192000"/>
              <a:gd name="connsiteY151" fmla="*/ 176084 h 4939827"/>
              <a:gd name="connsiteX152" fmla="*/ 5921577 w 12192000"/>
              <a:gd name="connsiteY152" fmla="*/ 169858 h 4939827"/>
              <a:gd name="connsiteX153" fmla="*/ 6184207 w 12192000"/>
              <a:gd name="connsiteY153" fmla="*/ 132658 h 4939827"/>
              <a:gd name="connsiteX154" fmla="*/ 6415830 w 12192000"/>
              <a:gd name="connsiteY154" fmla="*/ 136006 h 4939827"/>
              <a:gd name="connsiteX155" fmla="*/ 6756965 w 12192000"/>
              <a:gd name="connsiteY155" fmla="*/ 57636 h 4939827"/>
              <a:gd name="connsiteX156" fmla="*/ 6819400 w 12192000"/>
              <a:gd name="connsiteY156" fmla="*/ 30742 h 4939827"/>
              <a:gd name="connsiteX157" fmla="*/ 6986370 w 12192000"/>
              <a:gd name="connsiteY157" fmla="*/ 12659 h 4939827"/>
              <a:gd name="connsiteX158" fmla="*/ 6989536 w 12192000"/>
              <a:gd name="connsiteY158" fmla="*/ 14528 h 4939827"/>
              <a:gd name="connsiteX159" fmla="*/ 7015933 w 12192000"/>
              <a:gd name="connsiteY159" fmla="*/ 9653 h 4939827"/>
              <a:gd name="connsiteX160" fmla="*/ 7020592 w 12192000"/>
              <a:gd name="connsiteY160" fmla="*/ 1651 h 4939827"/>
              <a:gd name="connsiteX161" fmla="*/ 7025905 w 12192000"/>
              <a:gd name="connsiteY161"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166439 w 12192000"/>
              <a:gd name="connsiteY19" fmla="*/ 252699 h 4939827"/>
              <a:gd name="connsiteX20" fmla="*/ 8281371 w 12192000"/>
              <a:gd name="connsiteY20" fmla="*/ 256875 h 4939827"/>
              <a:gd name="connsiteX21" fmla="*/ 8381609 w 12192000"/>
              <a:gd name="connsiteY21" fmla="*/ 240618 h 4939827"/>
              <a:gd name="connsiteX22" fmla="*/ 8406759 w 12192000"/>
              <a:gd name="connsiteY22" fmla="*/ 232517 h 4939827"/>
              <a:gd name="connsiteX23" fmla="*/ 8426506 w 12192000"/>
              <a:gd name="connsiteY23" fmla="*/ 241842 h 4939827"/>
              <a:gd name="connsiteX24" fmla="*/ 8427949 w 12192000"/>
              <a:gd name="connsiteY24" fmla="*/ 240981 h 4939827"/>
              <a:gd name="connsiteX25" fmla="*/ 8441468 w 12192000"/>
              <a:gd name="connsiteY25" fmla="*/ 241157 h 4939827"/>
              <a:gd name="connsiteX26" fmla="*/ 8565757 w 12192000"/>
              <a:gd name="connsiteY26" fmla="*/ 255317 h 4939827"/>
              <a:gd name="connsiteX27" fmla="*/ 8573171 w 12192000"/>
              <a:gd name="connsiteY27" fmla="*/ 258426 h 4939827"/>
              <a:gd name="connsiteX28" fmla="*/ 8573548 w 12192000"/>
              <a:gd name="connsiteY28" fmla="*/ 258241 h 4939827"/>
              <a:gd name="connsiteX29" fmla="*/ 8581827 w 12192000"/>
              <a:gd name="connsiteY29" fmla="*/ 261028 h 4939827"/>
              <a:gd name="connsiteX30" fmla="*/ 8586687 w 12192000"/>
              <a:gd name="connsiteY30" fmla="*/ 264089 h 4939827"/>
              <a:gd name="connsiteX31" fmla="*/ 8601067 w 12192000"/>
              <a:gd name="connsiteY31" fmla="*/ 270114 h 4939827"/>
              <a:gd name="connsiteX32" fmla="*/ 8672650 w 12192000"/>
              <a:gd name="connsiteY32" fmla="*/ 254821 h 4939827"/>
              <a:gd name="connsiteX33" fmla="*/ 8785543 w 12192000"/>
              <a:gd name="connsiteY33" fmla="*/ 263406 h 4939827"/>
              <a:gd name="connsiteX34" fmla="*/ 8830588 w 12192000"/>
              <a:gd name="connsiteY34" fmla="*/ 265483 h 4939827"/>
              <a:gd name="connsiteX35" fmla="*/ 8905142 w 12192000"/>
              <a:gd name="connsiteY35" fmla="*/ 264958 h 4939827"/>
              <a:gd name="connsiteX36" fmla="*/ 8968582 w 12192000"/>
              <a:gd name="connsiteY36" fmla="*/ 262728 h 4939827"/>
              <a:gd name="connsiteX37" fmla="*/ 8972994 w 12192000"/>
              <a:gd name="connsiteY37" fmla="*/ 263284 h 4939827"/>
              <a:gd name="connsiteX38" fmla="*/ 9004605 w 12192000"/>
              <a:gd name="connsiteY38" fmla="*/ 258041 h 4939827"/>
              <a:gd name="connsiteX39" fmla="*/ 9016165 w 12192000"/>
              <a:gd name="connsiteY39" fmla="*/ 261258 h 4939827"/>
              <a:gd name="connsiteX40" fmla="*/ 9043297 w 12192000"/>
              <a:gd name="connsiteY40" fmla="*/ 281547 h 4939827"/>
              <a:gd name="connsiteX41" fmla="*/ 9048315 w 12192000"/>
              <a:gd name="connsiteY41" fmla="*/ 279264 h 4939827"/>
              <a:gd name="connsiteX42" fmla="*/ 9054706 w 12192000"/>
              <a:gd name="connsiteY42" fmla="*/ 278538 h 4939827"/>
              <a:gd name="connsiteX43" fmla="*/ 9070919 w 12192000"/>
              <a:gd name="connsiteY43" fmla="*/ 281810 h 4939827"/>
              <a:gd name="connsiteX44" fmla="*/ 9076813 w 12192000"/>
              <a:gd name="connsiteY44" fmla="*/ 283909 h 4939827"/>
              <a:gd name="connsiteX45" fmla="*/ 9085871 w 12192000"/>
              <a:gd name="connsiteY45" fmla="*/ 285133 h 4939827"/>
              <a:gd name="connsiteX46" fmla="*/ 9086159 w 12192000"/>
              <a:gd name="connsiteY46" fmla="*/ 284887 h 4939827"/>
              <a:gd name="connsiteX47" fmla="*/ 9134606 w 12192000"/>
              <a:gd name="connsiteY47" fmla="*/ 288168 h 4939827"/>
              <a:gd name="connsiteX48" fmla="*/ 9195590 w 12192000"/>
              <a:gd name="connsiteY48" fmla="*/ 279568 h 4939827"/>
              <a:gd name="connsiteX49" fmla="*/ 9219336 w 12192000"/>
              <a:gd name="connsiteY49" fmla="*/ 278133 h 4939827"/>
              <a:gd name="connsiteX50" fmla="*/ 9232362 w 12192000"/>
              <a:gd name="connsiteY50" fmla="*/ 275894 h 4939827"/>
              <a:gd name="connsiteX51" fmla="*/ 9233396 w 12192000"/>
              <a:gd name="connsiteY51" fmla="*/ 274803 h 4939827"/>
              <a:gd name="connsiteX52" fmla="*/ 9256213 w 12192000"/>
              <a:gd name="connsiteY52" fmla="*/ 281576 h 4939827"/>
              <a:gd name="connsiteX53" fmla="*/ 9371484 w 12192000"/>
              <a:gd name="connsiteY53" fmla="*/ 329634 h 4939827"/>
              <a:gd name="connsiteX54" fmla="*/ 9404829 w 12192000"/>
              <a:gd name="connsiteY54" fmla="*/ 339038 h 4939827"/>
              <a:gd name="connsiteX55" fmla="*/ 9427021 w 12192000"/>
              <a:gd name="connsiteY55" fmla="*/ 358784 h 4939827"/>
              <a:gd name="connsiteX56" fmla="*/ 9670844 w 12192000"/>
              <a:gd name="connsiteY56" fmla="*/ 405128 h 4939827"/>
              <a:gd name="connsiteX57" fmla="*/ 9816083 w 12192000"/>
              <a:gd name="connsiteY57" fmla="*/ 416573 h 4939827"/>
              <a:gd name="connsiteX58" fmla="*/ 9936741 w 12192000"/>
              <a:gd name="connsiteY58" fmla="*/ 437044 h 4939827"/>
              <a:gd name="connsiteX59" fmla="*/ 10050093 w 12192000"/>
              <a:gd name="connsiteY59" fmla="*/ 443783 h 4939827"/>
              <a:gd name="connsiteX60" fmla="*/ 10130090 w 12192000"/>
              <a:gd name="connsiteY60" fmla="*/ 459520 h 4939827"/>
              <a:gd name="connsiteX61" fmla="*/ 10173456 w 12192000"/>
              <a:gd name="connsiteY61" fmla="*/ 457749 h 4939827"/>
              <a:gd name="connsiteX62" fmla="*/ 10218232 w 12192000"/>
              <a:gd name="connsiteY62" fmla="*/ 459820 h 4939827"/>
              <a:gd name="connsiteX63" fmla="*/ 10354176 w 12192000"/>
              <a:gd name="connsiteY63" fmla="*/ 471377 h 4939827"/>
              <a:gd name="connsiteX64" fmla="*/ 10430681 w 12192000"/>
              <a:gd name="connsiteY64" fmla="*/ 481226 h 4939827"/>
              <a:gd name="connsiteX65" fmla="*/ 10478169 w 12192000"/>
              <a:gd name="connsiteY65" fmla="*/ 481774 h 4939827"/>
              <a:gd name="connsiteX66" fmla="*/ 10540907 w 12192000"/>
              <a:gd name="connsiteY66" fmla="*/ 485607 h 4939827"/>
              <a:gd name="connsiteX67" fmla="*/ 10614941 w 12192000"/>
              <a:gd name="connsiteY67" fmla="*/ 487592 h 4939827"/>
              <a:gd name="connsiteX68" fmla="*/ 10674098 w 12192000"/>
              <a:gd name="connsiteY68" fmla="*/ 521656 h 4939827"/>
              <a:gd name="connsiteX69" fmla="*/ 10874834 w 12192000"/>
              <a:gd name="connsiteY69" fmla="*/ 574867 h 4939827"/>
              <a:gd name="connsiteX70" fmla="*/ 10944981 w 12192000"/>
              <a:gd name="connsiteY70" fmla="*/ 615042 h 4939827"/>
              <a:gd name="connsiteX71" fmla="*/ 11006376 w 12192000"/>
              <a:gd name="connsiteY71" fmla="*/ 645957 h 4939827"/>
              <a:gd name="connsiteX72" fmla="*/ 11076308 w 12192000"/>
              <a:gd name="connsiteY72" fmla="*/ 675698 h 4939827"/>
              <a:gd name="connsiteX73" fmla="*/ 11148789 w 12192000"/>
              <a:gd name="connsiteY73" fmla="*/ 685041 h 4939827"/>
              <a:gd name="connsiteX74" fmla="*/ 11249129 w 12192000"/>
              <a:gd name="connsiteY74" fmla="*/ 684218 h 4939827"/>
              <a:gd name="connsiteX75" fmla="*/ 11299915 w 12192000"/>
              <a:gd name="connsiteY75" fmla="*/ 692177 h 4939827"/>
              <a:gd name="connsiteX76" fmla="*/ 11386973 w 12192000"/>
              <a:gd name="connsiteY76" fmla="*/ 708209 h 4939827"/>
              <a:gd name="connsiteX77" fmla="*/ 11500105 w 12192000"/>
              <a:gd name="connsiteY77" fmla="*/ 735014 h 4939827"/>
              <a:gd name="connsiteX78" fmla="*/ 11621735 w 12192000"/>
              <a:gd name="connsiteY78" fmla="*/ 789584 h 4939827"/>
              <a:gd name="connsiteX79" fmla="*/ 11691200 w 12192000"/>
              <a:gd name="connsiteY79" fmla="*/ 867902 h 4939827"/>
              <a:gd name="connsiteX80" fmla="*/ 11819427 w 12192000"/>
              <a:gd name="connsiteY80" fmla="*/ 911634 h 4939827"/>
              <a:gd name="connsiteX81" fmla="*/ 11969720 w 12192000"/>
              <a:gd name="connsiteY81" fmla="*/ 964737 h 4939827"/>
              <a:gd name="connsiteX82" fmla="*/ 12055766 w 12192000"/>
              <a:gd name="connsiteY82" fmla="*/ 991268 h 4939827"/>
              <a:gd name="connsiteX83" fmla="*/ 12171539 w 12192000"/>
              <a:gd name="connsiteY83" fmla="*/ 995427 h 4939827"/>
              <a:gd name="connsiteX84" fmla="*/ 12187831 w 12192000"/>
              <a:gd name="connsiteY84" fmla="*/ 996580 h 4939827"/>
              <a:gd name="connsiteX85" fmla="*/ 12192000 w 12192000"/>
              <a:gd name="connsiteY85" fmla="*/ 996726 h 4939827"/>
              <a:gd name="connsiteX86" fmla="*/ 12192000 w 12192000"/>
              <a:gd name="connsiteY86" fmla="*/ 4939827 h 4939827"/>
              <a:gd name="connsiteX87" fmla="*/ 0 w 12192000"/>
              <a:gd name="connsiteY87" fmla="*/ 4939827 h 4939827"/>
              <a:gd name="connsiteX88" fmla="*/ 0 w 12192000"/>
              <a:gd name="connsiteY88" fmla="*/ 512043 h 4939827"/>
              <a:gd name="connsiteX89" fmla="*/ 7381 w 12192000"/>
              <a:gd name="connsiteY89" fmla="*/ 512580 h 4939827"/>
              <a:gd name="connsiteX90" fmla="*/ 100029 w 12192000"/>
              <a:gd name="connsiteY90" fmla="*/ 504758 h 4939827"/>
              <a:gd name="connsiteX91" fmla="*/ 155244 w 12192000"/>
              <a:gd name="connsiteY91" fmla="*/ 525130 h 4939827"/>
              <a:gd name="connsiteX92" fmla="*/ 254366 w 12192000"/>
              <a:gd name="connsiteY92" fmla="*/ 534449 h 4939827"/>
              <a:gd name="connsiteX93" fmla="*/ 447292 w 12192000"/>
              <a:gd name="connsiteY93" fmla="*/ 542725 h 4939827"/>
              <a:gd name="connsiteX94" fmla="*/ 628105 w 12192000"/>
              <a:gd name="connsiteY94" fmla="*/ 547853 h 4939827"/>
              <a:gd name="connsiteX95" fmla="*/ 783146 w 12192000"/>
              <a:gd name="connsiteY95" fmla="*/ 591799 h 4939827"/>
              <a:gd name="connsiteX96" fmla="*/ 1043676 w 12192000"/>
              <a:gd name="connsiteY96" fmla="*/ 591887 h 4939827"/>
              <a:gd name="connsiteX97" fmla="*/ 1281816 w 12192000"/>
              <a:gd name="connsiteY97" fmla="*/ 520946 h 4939827"/>
              <a:gd name="connsiteX98" fmla="*/ 1486347 w 12192000"/>
              <a:gd name="connsiteY98" fmla="*/ 487310 h 4939827"/>
              <a:gd name="connsiteX99" fmla="*/ 1568079 w 12192000"/>
              <a:gd name="connsiteY99" fmla="*/ 462531 h 4939827"/>
              <a:gd name="connsiteX100" fmla="*/ 1622516 w 12192000"/>
              <a:gd name="connsiteY100" fmla="*/ 466058 h 4939827"/>
              <a:gd name="connsiteX101" fmla="*/ 1655457 w 12192000"/>
              <a:gd name="connsiteY101" fmla="*/ 465359 h 4939827"/>
              <a:gd name="connsiteX102" fmla="*/ 1717454 w 12192000"/>
              <a:gd name="connsiteY102" fmla="*/ 417203 h 4939827"/>
              <a:gd name="connsiteX103" fmla="*/ 1913794 w 12192000"/>
              <a:gd name="connsiteY103" fmla="*/ 365255 h 4939827"/>
              <a:gd name="connsiteX104" fmla="*/ 2129762 w 12192000"/>
              <a:gd name="connsiteY104" fmla="*/ 367832 h 4939827"/>
              <a:gd name="connsiteX105" fmla="*/ 2376970 w 12192000"/>
              <a:gd name="connsiteY105" fmla="*/ 350129 h 4939827"/>
              <a:gd name="connsiteX106" fmla="*/ 2480155 w 12192000"/>
              <a:gd name="connsiteY106" fmla="*/ 359227 h 4939827"/>
              <a:gd name="connsiteX107" fmla="*/ 2586782 w 12192000"/>
              <a:gd name="connsiteY107" fmla="*/ 339352 h 4939827"/>
              <a:gd name="connsiteX108" fmla="*/ 2679617 w 12192000"/>
              <a:gd name="connsiteY108" fmla="*/ 305383 h 4939827"/>
              <a:gd name="connsiteX109" fmla="*/ 2788947 w 12192000"/>
              <a:gd name="connsiteY109" fmla="*/ 250375 h 4939827"/>
              <a:gd name="connsiteX110" fmla="*/ 2965530 w 12192000"/>
              <a:gd name="connsiteY110" fmla="*/ 245958 h 4939827"/>
              <a:gd name="connsiteX111" fmla="*/ 3103677 w 12192000"/>
              <a:gd name="connsiteY111" fmla="*/ 209527 h 4939827"/>
              <a:gd name="connsiteX112" fmla="*/ 3126759 w 12192000"/>
              <a:gd name="connsiteY112" fmla="*/ 211226 h 4939827"/>
              <a:gd name="connsiteX113" fmla="*/ 3164020 w 12192000"/>
              <a:gd name="connsiteY113" fmla="*/ 212779 h 4939827"/>
              <a:gd name="connsiteX114" fmla="*/ 3285019 w 12192000"/>
              <a:gd name="connsiteY114" fmla="*/ 220535 h 4939827"/>
              <a:gd name="connsiteX115" fmla="*/ 3365154 w 12192000"/>
              <a:gd name="connsiteY115" fmla="*/ 226416 h 4939827"/>
              <a:gd name="connsiteX116" fmla="*/ 3367507 w 12192000"/>
              <a:gd name="connsiteY116" fmla="*/ 225416 h 4939827"/>
              <a:gd name="connsiteX117" fmla="*/ 3387567 w 12192000"/>
              <a:gd name="connsiteY117" fmla="*/ 227103 h 4939827"/>
              <a:gd name="connsiteX118" fmla="*/ 3498001 w 12192000"/>
              <a:gd name="connsiteY118" fmla="*/ 231941 h 4939827"/>
              <a:gd name="connsiteX119" fmla="*/ 3561557 w 12192000"/>
              <a:gd name="connsiteY119" fmla="*/ 228095 h 4939827"/>
              <a:gd name="connsiteX120" fmla="*/ 3611920 w 12192000"/>
              <a:gd name="connsiteY120" fmla="*/ 218094 h 4939827"/>
              <a:gd name="connsiteX121" fmla="*/ 3620528 w 12192000"/>
              <a:gd name="connsiteY121" fmla="*/ 218788 h 4939827"/>
              <a:gd name="connsiteX122" fmla="*/ 3620766 w 12192000"/>
              <a:gd name="connsiteY122" fmla="*/ 218511 h 4939827"/>
              <a:gd name="connsiteX123" fmla="*/ 3629977 w 12192000"/>
              <a:gd name="connsiteY123" fmla="*/ 218664 h 4939827"/>
              <a:gd name="connsiteX124" fmla="*/ 3636217 w 12192000"/>
              <a:gd name="connsiteY124" fmla="*/ 220048 h 4939827"/>
              <a:gd name="connsiteX125" fmla="*/ 3709484 w 12192000"/>
              <a:gd name="connsiteY125" fmla="*/ 186927 h 4939827"/>
              <a:gd name="connsiteX126" fmla="*/ 3761342 w 12192000"/>
              <a:gd name="connsiteY126" fmla="*/ 177474 h 4939827"/>
              <a:gd name="connsiteX127" fmla="*/ 3799748 w 12192000"/>
              <a:gd name="connsiteY127" fmla="*/ 167154 h 4939827"/>
              <a:gd name="connsiteX128" fmla="*/ 3922756 w 12192000"/>
              <a:gd name="connsiteY128" fmla="*/ 194044 h 4939827"/>
              <a:gd name="connsiteX129" fmla="*/ 4028476 w 12192000"/>
              <a:gd name="connsiteY129" fmla="*/ 223679 h 4939827"/>
              <a:gd name="connsiteX130" fmla="*/ 4191582 w 12192000"/>
              <a:gd name="connsiteY130" fmla="*/ 238952 h 4939827"/>
              <a:gd name="connsiteX131" fmla="*/ 4251024 w 12192000"/>
              <a:gd name="connsiteY131" fmla="*/ 240874 h 4939827"/>
              <a:gd name="connsiteX132" fmla="*/ 4355275 w 12192000"/>
              <a:gd name="connsiteY132" fmla="*/ 260205 h 4939827"/>
              <a:gd name="connsiteX133" fmla="*/ 4423807 w 12192000"/>
              <a:gd name="connsiteY133" fmla="*/ 270366 h 4939827"/>
              <a:gd name="connsiteX134" fmla="*/ 4558432 w 12192000"/>
              <a:gd name="connsiteY134" fmla="*/ 269194 h 4939827"/>
              <a:gd name="connsiteX135" fmla="*/ 4635061 w 12192000"/>
              <a:gd name="connsiteY135" fmla="*/ 280682 h 4939827"/>
              <a:gd name="connsiteX136" fmla="*/ 4807427 w 12192000"/>
              <a:gd name="connsiteY136" fmla="*/ 276835 h 4939827"/>
              <a:gd name="connsiteX137" fmla="*/ 5028933 w 12192000"/>
              <a:gd name="connsiteY137" fmla="*/ 183887 h 4939827"/>
              <a:gd name="connsiteX138" fmla="*/ 5093642 w 12192000"/>
              <a:gd name="connsiteY138" fmla="*/ 177214 h 4939827"/>
              <a:gd name="connsiteX139" fmla="*/ 5102642 w 12192000"/>
              <a:gd name="connsiteY139" fmla="*/ 186816 h 4939827"/>
              <a:gd name="connsiteX140" fmla="*/ 5193590 w 12192000"/>
              <a:gd name="connsiteY140" fmla="*/ 156458 h 4939827"/>
              <a:gd name="connsiteX141" fmla="*/ 5323922 w 12192000"/>
              <a:gd name="connsiteY141" fmla="*/ 146332 h 4939827"/>
              <a:gd name="connsiteX142" fmla="*/ 5421860 w 12192000"/>
              <a:gd name="connsiteY142" fmla="*/ 167298 h 4939827"/>
              <a:gd name="connsiteX143" fmla="*/ 5476948 w 12192000"/>
              <a:gd name="connsiteY143" fmla="*/ 173249 h 4939827"/>
              <a:gd name="connsiteX144" fmla="*/ 5516842 w 12192000"/>
              <a:gd name="connsiteY144" fmla="*/ 184018 h 4939827"/>
              <a:gd name="connsiteX145" fmla="*/ 5619415 w 12192000"/>
              <a:gd name="connsiteY145" fmla="*/ 176781 h 4939827"/>
              <a:gd name="connsiteX146" fmla="*/ 5789867 w 12192000"/>
              <a:gd name="connsiteY146" fmla="*/ 150304 h 4939827"/>
              <a:gd name="connsiteX147" fmla="*/ 5825953 w 12192000"/>
              <a:gd name="connsiteY147" fmla="*/ 147907 h 4939827"/>
              <a:gd name="connsiteX148" fmla="*/ 5856168 w 12192000"/>
              <a:gd name="connsiteY148" fmla="*/ 158719 h 4939827"/>
              <a:gd name="connsiteX149" fmla="*/ 5862476 w 12192000"/>
              <a:gd name="connsiteY149" fmla="*/ 172447 h 4939827"/>
              <a:gd name="connsiteX150" fmla="*/ 5882195 w 12192000"/>
              <a:gd name="connsiteY150" fmla="*/ 173195 h 4939827"/>
              <a:gd name="connsiteX151" fmla="*/ 5887271 w 12192000"/>
              <a:gd name="connsiteY151" fmla="*/ 176084 h 4939827"/>
              <a:gd name="connsiteX152" fmla="*/ 5921577 w 12192000"/>
              <a:gd name="connsiteY152" fmla="*/ 169858 h 4939827"/>
              <a:gd name="connsiteX153" fmla="*/ 6184207 w 12192000"/>
              <a:gd name="connsiteY153" fmla="*/ 132658 h 4939827"/>
              <a:gd name="connsiteX154" fmla="*/ 6415830 w 12192000"/>
              <a:gd name="connsiteY154" fmla="*/ 136006 h 4939827"/>
              <a:gd name="connsiteX155" fmla="*/ 6756965 w 12192000"/>
              <a:gd name="connsiteY155" fmla="*/ 57636 h 4939827"/>
              <a:gd name="connsiteX156" fmla="*/ 6819400 w 12192000"/>
              <a:gd name="connsiteY156" fmla="*/ 30742 h 4939827"/>
              <a:gd name="connsiteX157" fmla="*/ 6986370 w 12192000"/>
              <a:gd name="connsiteY157" fmla="*/ 12659 h 4939827"/>
              <a:gd name="connsiteX158" fmla="*/ 6989536 w 12192000"/>
              <a:gd name="connsiteY158" fmla="*/ 14528 h 4939827"/>
              <a:gd name="connsiteX159" fmla="*/ 7015933 w 12192000"/>
              <a:gd name="connsiteY159" fmla="*/ 9653 h 4939827"/>
              <a:gd name="connsiteX160" fmla="*/ 7020592 w 12192000"/>
              <a:gd name="connsiteY160" fmla="*/ 1651 h 4939827"/>
              <a:gd name="connsiteX161" fmla="*/ 7025905 w 12192000"/>
              <a:gd name="connsiteY161"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166439 w 12192000"/>
              <a:gd name="connsiteY19" fmla="*/ 252699 h 4939827"/>
              <a:gd name="connsiteX20" fmla="*/ 8281371 w 12192000"/>
              <a:gd name="connsiteY20" fmla="*/ 256875 h 4939827"/>
              <a:gd name="connsiteX21" fmla="*/ 8381609 w 12192000"/>
              <a:gd name="connsiteY21" fmla="*/ 240618 h 4939827"/>
              <a:gd name="connsiteX22" fmla="*/ 8406759 w 12192000"/>
              <a:gd name="connsiteY22" fmla="*/ 232517 h 4939827"/>
              <a:gd name="connsiteX23" fmla="*/ 8426506 w 12192000"/>
              <a:gd name="connsiteY23" fmla="*/ 241842 h 4939827"/>
              <a:gd name="connsiteX24" fmla="*/ 8427949 w 12192000"/>
              <a:gd name="connsiteY24" fmla="*/ 240981 h 4939827"/>
              <a:gd name="connsiteX25" fmla="*/ 8441468 w 12192000"/>
              <a:gd name="connsiteY25" fmla="*/ 241157 h 4939827"/>
              <a:gd name="connsiteX26" fmla="*/ 8565757 w 12192000"/>
              <a:gd name="connsiteY26" fmla="*/ 255317 h 4939827"/>
              <a:gd name="connsiteX27" fmla="*/ 8573171 w 12192000"/>
              <a:gd name="connsiteY27" fmla="*/ 258426 h 4939827"/>
              <a:gd name="connsiteX28" fmla="*/ 8573548 w 12192000"/>
              <a:gd name="connsiteY28" fmla="*/ 258241 h 4939827"/>
              <a:gd name="connsiteX29" fmla="*/ 8581827 w 12192000"/>
              <a:gd name="connsiteY29" fmla="*/ 261028 h 4939827"/>
              <a:gd name="connsiteX30" fmla="*/ 8586687 w 12192000"/>
              <a:gd name="connsiteY30" fmla="*/ 264089 h 4939827"/>
              <a:gd name="connsiteX31" fmla="*/ 8601067 w 12192000"/>
              <a:gd name="connsiteY31" fmla="*/ 270114 h 4939827"/>
              <a:gd name="connsiteX32" fmla="*/ 8672650 w 12192000"/>
              <a:gd name="connsiteY32" fmla="*/ 254821 h 4939827"/>
              <a:gd name="connsiteX33" fmla="*/ 8785543 w 12192000"/>
              <a:gd name="connsiteY33" fmla="*/ 263406 h 4939827"/>
              <a:gd name="connsiteX34" fmla="*/ 8830588 w 12192000"/>
              <a:gd name="connsiteY34" fmla="*/ 265483 h 4939827"/>
              <a:gd name="connsiteX35" fmla="*/ 8905142 w 12192000"/>
              <a:gd name="connsiteY35" fmla="*/ 264958 h 4939827"/>
              <a:gd name="connsiteX36" fmla="*/ 8968582 w 12192000"/>
              <a:gd name="connsiteY36" fmla="*/ 262728 h 4939827"/>
              <a:gd name="connsiteX37" fmla="*/ 8972994 w 12192000"/>
              <a:gd name="connsiteY37" fmla="*/ 263284 h 4939827"/>
              <a:gd name="connsiteX38" fmla="*/ 9004605 w 12192000"/>
              <a:gd name="connsiteY38" fmla="*/ 258041 h 4939827"/>
              <a:gd name="connsiteX39" fmla="*/ 9016165 w 12192000"/>
              <a:gd name="connsiteY39" fmla="*/ 261258 h 4939827"/>
              <a:gd name="connsiteX40" fmla="*/ 9043297 w 12192000"/>
              <a:gd name="connsiteY40" fmla="*/ 281547 h 4939827"/>
              <a:gd name="connsiteX41" fmla="*/ 9048315 w 12192000"/>
              <a:gd name="connsiteY41" fmla="*/ 279264 h 4939827"/>
              <a:gd name="connsiteX42" fmla="*/ 9054706 w 12192000"/>
              <a:gd name="connsiteY42" fmla="*/ 278538 h 4939827"/>
              <a:gd name="connsiteX43" fmla="*/ 9070919 w 12192000"/>
              <a:gd name="connsiteY43" fmla="*/ 281810 h 4939827"/>
              <a:gd name="connsiteX44" fmla="*/ 9076813 w 12192000"/>
              <a:gd name="connsiteY44" fmla="*/ 283909 h 4939827"/>
              <a:gd name="connsiteX45" fmla="*/ 9085871 w 12192000"/>
              <a:gd name="connsiteY45" fmla="*/ 285133 h 4939827"/>
              <a:gd name="connsiteX46" fmla="*/ 9086159 w 12192000"/>
              <a:gd name="connsiteY46" fmla="*/ 284887 h 4939827"/>
              <a:gd name="connsiteX47" fmla="*/ 9134606 w 12192000"/>
              <a:gd name="connsiteY47" fmla="*/ 288168 h 4939827"/>
              <a:gd name="connsiteX48" fmla="*/ 9195590 w 12192000"/>
              <a:gd name="connsiteY48" fmla="*/ 279568 h 4939827"/>
              <a:gd name="connsiteX49" fmla="*/ 9219336 w 12192000"/>
              <a:gd name="connsiteY49" fmla="*/ 278133 h 4939827"/>
              <a:gd name="connsiteX50" fmla="*/ 9232362 w 12192000"/>
              <a:gd name="connsiteY50" fmla="*/ 275894 h 4939827"/>
              <a:gd name="connsiteX51" fmla="*/ 9233396 w 12192000"/>
              <a:gd name="connsiteY51" fmla="*/ 274803 h 4939827"/>
              <a:gd name="connsiteX52" fmla="*/ 9256213 w 12192000"/>
              <a:gd name="connsiteY52" fmla="*/ 281576 h 4939827"/>
              <a:gd name="connsiteX53" fmla="*/ 9371484 w 12192000"/>
              <a:gd name="connsiteY53" fmla="*/ 329634 h 4939827"/>
              <a:gd name="connsiteX54" fmla="*/ 9404829 w 12192000"/>
              <a:gd name="connsiteY54" fmla="*/ 339038 h 4939827"/>
              <a:gd name="connsiteX55" fmla="*/ 9427021 w 12192000"/>
              <a:gd name="connsiteY55" fmla="*/ 358784 h 4939827"/>
              <a:gd name="connsiteX56" fmla="*/ 9670844 w 12192000"/>
              <a:gd name="connsiteY56" fmla="*/ 405128 h 4939827"/>
              <a:gd name="connsiteX57" fmla="*/ 9816083 w 12192000"/>
              <a:gd name="connsiteY57" fmla="*/ 416573 h 4939827"/>
              <a:gd name="connsiteX58" fmla="*/ 9936741 w 12192000"/>
              <a:gd name="connsiteY58" fmla="*/ 437044 h 4939827"/>
              <a:gd name="connsiteX59" fmla="*/ 10050093 w 12192000"/>
              <a:gd name="connsiteY59" fmla="*/ 443783 h 4939827"/>
              <a:gd name="connsiteX60" fmla="*/ 10130090 w 12192000"/>
              <a:gd name="connsiteY60" fmla="*/ 459520 h 4939827"/>
              <a:gd name="connsiteX61" fmla="*/ 10173456 w 12192000"/>
              <a:gd name="connsiteY61" fmla="*/ 457749 h 4939827"/>
              <a:gd name="connsiteX62" fmla="*/ 10218232 w 12192000"/>
              <a:gd name="connsiteY62" fmla="*/ 459820 h 4939827"/>
              <a:gd name="connsiteX63" fmla="*/ 10354176 w 12192000"/>
              <a:gd name="connsiteY63" fmla="*/ 471377 h 4939827"/>
              <a:gd name="connsiteX64" fmla="*/ 10430681 w 12192000"/>
              <a:gd name="connsiteY64" fmla="*/ 481226 h 4939827"/>
              <a:gd name="connsiteX65" fmla="*/ 10478169 w 12192000"/>
              <a:gd name="connsiteY65" fmla="*/ 481774 h 4939827"/>
              <a:gd name="connsiteX66" fmla="*/ 10540907 w 12192000"/>
              <a:gd name="connsiteY66" fmla="*/ 485607 h 4939827"/>
              <a:gd name="connsiteX67" fmla="*/ 10614941 w 12192000"/>
              <a:gd name="connsiteY67" fmla="*/ 487592 h 4939827"/>
              <a:gd name="connsiteX68" fmla="*/ 10674098 w 12192000"/>
              <a:gd name="connsiteY68" fmla="*/ 521656 h 4939827"/>
              <a:gd name="connsiteX69" fmla="*/ 10874834 w 12192000"/>
              <a:gd name="connsiteY69" fmla="*/ 574867 h 4939827"/>
              <a:gd name="connsiteX70" fmla="*/ 10944981 w 12192000"/>
              <a:gd name="connsiteY70" fmla="*/ 615042 h 4939827"/>
              <a:gd name="connsiteX71" fmla="*/ 11006376 w 12192000"/>
              <a:gd name="connsiteY71" fmla="*/ 645957 h 4939827"/>
              <a:gd name="connsiteX72" fmla="*/ 11076308 w 12192000"/>
              <a:gd name="connsiteY72" fmla="*/ 675698 h 4939827"/>
              <a:gd name="connsiteX73" fmla="*/ 11148789 w 12192000"/>
              <a:gd name="connsiteY73" fmla="*/ 685041 h 4939827"/>
              <a:gd name="connsiteX74" fmla="*/ 11249129 w 12192000"/>
              <a:gd name="connsiteY74" fmla="*/ 684218 h 4939827"/>
              <a:gd name="connsiteX75" fmla="*/ 11299915 w 12192000"/>
              <a:gd name="connsiteY75" fmla="*/ 692177 h 4939827"/>
              <a:gd name="connsiteX76" fmla="*/ 11386973 w 12192000"/>
              <a:gd name="connsiteY76" fmla="*/ 708209 h 4939827"/>
              <a:gd name="connsiteX77" fmla="*/ 11500105 w 12192000"/>
              <a:gd name="connsiteY77" fmla="*/ 735014 h 4939827"/>
              <a:gd name="connsiteX78" fmla="*/ 11621735 w 12192000"/>
              <a:gd name="connsiteY78" fmla="*/ 789584 h 4939827"/>
              <a:gd name="connsiteX79" fmla="*/ 11691200 w 12192000"/>
              <a:gd name="connsiteY79" fmla="*/ 867902 h 4939827"/>
              <a:gd name="connsiteX80" fmla="*/ 11819427 w 12192000"/>
              <a:gd name="connsiteY80" fmla="*/ 911634 h 4939827"/>
              <a:gd name="connsiteX81" fmla="*/ 11969720 w 12192000"/>
              <a:gd name="connsiteY81" fmla="*/ 964737 h 4939827"/>
              <a:gd name="connsiteX82" fmla="*/ 12055766 w 12192000"/>
              <a:gd name="connsiteY82" fmla="*/ 991268 h 4939827"/>
              <a:gd name="connsiteX83" fmla="*/ 12171539 w 12192000"/>
              <a:gd name="connsiteY83" fmla="*/ 995427 h 4939827"/>
              <a:gd name="connsiteX84" fmla="*/ 12187831 w 12192000"/>
              <a:gd name="connsiteY84" fmla="*/ 996580 h 4939827"/>
              <a:gd name="connsiteX85" fmla="*/ 12192000 w 12192000"/>
              <a:gd name="connsiteY85" fmla="*/ 996726 h 4939827"/>
              <a:gd name="connsiteX86" fmla="*/ 12192000 w 12192000"/>
              <a:gd name="connsiteY86" fmla="*/ 4939827 h 4939827"/>
              <a:gd name="connsiteX87" fmla="*/ 0 w 12192000"/>
              <a:gd name="connsiteY87" fmla="*/ 4939827 h 4939827"/>
              <a:gd name="connsiteX88" fmla="*/ 0 w 12192000"/>
              <a:gd name="connsiteY88" fmla="*/ 512043 h 4939827"/>
              <a:gd name="connsiteX89" fmla="*/ 7381 w 12192000"/>
              <a:gd name="connsiteY89" fmla="*/ 512580 h 4939827"/>
              <a:gd name="connsiteX90" fmla="*/ 100029 w 12192000"/>
              <a:gd name="connsiteY90" fmla="*/ 504758 h 4939827"/>
              <a:gd name="connsiteX91" fmla="*/ 155244 w 12192000"/>
              <a:gd name="connsiteY91" fmla="*/ 525130 h 4939827"/>
              <a:gd name="connsiteX92" fmla="*/ 254366 w 12192000"/>
              <a:gd name="connsiteY92" fmla="*/ 534449 h 4939827"/>
              <a:gd name="connsiteX93" fmla="*/ 447292 w 12192000"/>
              <a:gd name="connsiteY93" fmla="*/ 542725 h 4939827"/>
              <a:gd name="connsiteX94" fmla="*/ 628105 w 12192000"/>
              <a:gd name="connsiteY94" fmla="*/ 547853 h 4939827"/>
              <a:gd name="connsiteX95" fmla="*/ 783146 w 12192000"/>
              <a:gd name="connsiteY95" fmla="*/ 591799 h 4939827"/>
              <a:gd name="connsiteX96" fmla="*/ 1043676 w 12192000"/>
              <a:gd name="connsiteY96" fmla="*/ 591887 h 4939827"/>
              <a:gd name="connsiteX97" fmla="*/ 1281816 w 12192000"/>
              <a:gd name="connsiteY97" fmla="*/ 520946 h 4939827"/>
              <a:gd name="connsiteX98" fmla="*/ 1486347 w 12192000"/>
              <a:gd name="connsiteY98" fmla="*/ 487310 h 4939827"/>
              <a:gd name="connsiteX99" fmla="*/ 1568079 w 12192000"/>
              <a:gd name="connsiteY99" fmla="*/ 462531 h 4939827"/>
              <a:gd name="connsiteX100" fmla="*/ 1622516 w 12192000"/>
              <a:gd name="connsiteY100" fmla="*/ 466058 h 4939827"/>
              <a:gd name="connsiteX101" fmla="*/ 1655457 w 12192000"/>
              <a:gd name="connsiteY101" fmla="*/ 465359 h 4939827"/>
              <a:gd name="connsiteX102" fmla="*/ 1717454 w 12192000"/>
              <a:gd name="connsiteY102" fmla="*/ 417203 h 4939827"/>
              <a:gd name="connsiteX103" fmla="*/ 1913794 w 12192000"/>
              <a:gd name="connsiteY103" fmla="*/ 365255 h 4939827"/>
              <a:gd name="connsiteX104" fmla="*/ 2129762 w 12192000"/>
              <a:gd name="connsiteY104" fmla="*/ 367832 h 4939827"/>
              <a:gd name="connsiteX105" fmla="*/ 2376970 w 12192000"/>
              <a:gd name="connsiteY105" fmla="*/ 350129 h 4939827"/>
              <a:gd name="connsiteX106" fmla="*/ 2480155 w 12192000"/>
              <a:gd name="connsiteY106" fmla="*/ 359227 h 4939827"/>
              <a:gd name="connsiteX107" fmla="*/ 2586782 w 12192000"/>
              <a:gd name="connsiteY107" fmla="*/ 339352 h 4939827"/>
              <a:gd name="connsiteX108" fmla="*/ 2679617 w 12192000"/>
              <a:gd name="connsiteY108" fmla="*/ 305383 h 4939827"/>
              <a:gd name="connsiteX109" fmla="*/ 2788947 w 12192000"/>
              <a:gd name="connsiteY109" fmla="*/ 250375 h 4939827"/>
              <a:gd name="connsiteX110" fmla="*/ 2965530 w 12192000"/>
              <a:gd name="connsiteY110" fmla="*/ 245958 h 4939827"/>
              <a:gd name="connsiteX111" fmla="*/ 3103677 w 12192000"/>
              <a:gd name="connsiteY111" fmla="*/ 209527 h 4939827"/>
              <a:gd name="connsiteX112" fmla="*/ 3126759 w 12192000"/>
              <a:gd name="connsiteY112" fmla="*/ 211226 h 4939827"/>
              <a:gd name="connsiteX113" fmla="*/ 3164020 w 12192000"/>
              <a:gd name="connsiteY113" fmla="*/ 212779 h 4939827"/>
              <a:gd name="connsiteX114" fmla="*/ 3285019 w 12192000"/>
              <a:gd name="connsiteY114" fmla="*/ 220535 h 4939827"/>
              <a:gd name="connsiteX115" fmla="*/ 3365154 w 12192000"/>
              <a:gd name="connsiteY115" fmla="*/ 226416 h 4939827"/>
              <a:gd name="connsiteX116" fmla="*/ 3367507 w 12192000"/>
              <a:gd name="connsiteY116" fmla="*/ 225416 h 4939827"/>
              <a:gd name="connsiteX117" fmla="*/ 3387567 w 12192000"/>
              <a:gd name="connsiteY117" fmla="*/ 227103 h 4939827"/>
              <a:gd name="connsiteX118" fmla="*/ 3498001 w 12192000"/>
              <a:gd name="connsiteY118" fmla="*/ 231941 h 4939827"/>
              <a:gd name="connsiteX119" fmla="*/ 3561557 w 12192000"/>
              <a:gd name="connsiteY119" fmla="*/ 228095 h 4939827"/>
              <a:gd name="connsiteX120" fmla="*/ 3611920 w 12192000"/>
              <a:gd name="connsiteY120" fmla="*/ 218094 h 4939827"/>
              <a:gd name="connsiteX121" fmla="*/ 3620528 w 12192000"/>
              <a:gd name="connsiteY121" fmla="*/ 218788 h 4939827"/>
              <a:gd name="connsiteX122" fmla="*/ 3620766 w 12192000"/>
              <a:gd name="connsiteY122" fmla="*/ 218511 h 4939827"/>
              <a:gd name="connsiteX123" fmla="*/ 3629977 w 12192000"/>
              <a:gd name="connsiteY123" fmla="*/ 218664 h 4939827"/>
              <a:gd name="connsiteX124" fmla="*/ 3636217 w 12192000"/>
              <a:gd name="connsiteY124" fmla="*/ 220048 h 4939827"/>
              <a:gd name="connsiteX125" fmla="*/ 3709484 w 12192000"/>
              <a:gd name="connsiteY125" fmla="*/ 186927 h 4939827"/>
              <a:gd name="connsiteX126" fmla="*/ 3761342 w 12192000"/>
              <a:gd name="connsiteY126" fmla="*/ 177474 h 4939827"/>
              <a:gd name="connsiteX127" fmla="*/ 3799748 w 12192000"/>
              <a:gd name="connsiteY127" fmla="*/ 167154 h 4939827"/>
              <a:gd name="connsiteX128" fmla="*/ 3922756 w 12192000"/>
              <a:gd name="connsiteY128" fmla="*/ 194044 h 4939827"/>
              <a:gd name="connsiteX129" fmla="*/ 4028476 w 12192000"/>
              <a:gd name="connsiteY129" fmla="*/ 223679 h 4939827"/>
              <a:gd name="connsiteX130" fmla="*/ 4191582 w 12192000"/>
              <a:gd name="connsiteY130" fmla="*/ 238952 h 4939827"/>
              <a:gd name="connsiteX131" fmla="*/ 4251024 w 12192000"/>
              <a:gd name="connsiteY131" fmla="*/ 240874 h 4939827"/>
              <a:gd name="connsiteX132" fmla="*/ 4355275 w 12192000"/>
              <a:gd name="connsiteY132" fmla="*/ 260205 h 4939827"/>
              <a:gd name="connsiteX133" fmla="*/ 4423807 w 12192000"/>
              <a:gd name="connsiteY133" fmla="*/ 270366 h 4939827"/>
              <a:gd name="connsiteX134" fmla="*/ 4558432 w 12192000"/>
              <a:gd name="connsiteY134" fmla="*/ 269194 h 4939827"/>
              <a:gd name="connsiteX135" fmla="*/ 4635061 w 12192000"/>
              <a:gd name="connsiteY135" fmla="*/ 280682 h 4939827"/>
              <a:gd name="connsiteX136" fmla="*/ 4807427 w 12192000"/>
              <a:gd name="connsiteY136" fmla="*/ 276835 h 4939827"/>
              <a:gd name="connsiteX137" fmla="*/ 5028933 w 12192000"/>
              <a:gd name="connsiteY137" fmla="*/ 183887 h 4939827"/>
              <a:gd name="connsiteX138" fmla="*/ 5093642 w 12192000"/>
              <a:gd name="connsiteY138" fmla="*/ 177214 h 4939827"/>
              <a:gd name="connsiteX139" fmla="*/ 5102642 w 12192000"/>
              <a:gd name="connsiteY139" fmla="*/ 186816 h 4939827"/>
              <a:gd name="connsiteX140" fmla="*/ 5193590 w 12192000"/>
              <a:gd name="connsiteY140" fmla="*/ 156458 h 4939827"/>
              <a:gd name="connsiteX141" fmla="*/ 5323922 w 12192000"/>
              <a:gd name="connsiteY141" fmla="*/ 146332 h 4939827"/>
              <a:gd name="connsiteX142" fmla="*/ 5421860 w 12192000"/>
              <a:gd name="connsiteY142" fmla="*/ 167298 h 4939827"/>
              <a:gd name="connsiteX143" fmla="*/ 5476948 w 12192000"/>
              <a:gd name="connsiteY143" fmla="*/ 173249 h 4939827"/>
              <a:gd name="connsiteX144" fmla="*/ 5516842 w 12192000"/>
              <a:gd name="connsiteY144" fmla="*/ 184018 h 4939827"/>
              <a:gd name="connsiteX145" fmla="*/ 5619415 w 12192000"/>
              <a:gd name="connsiteY145" fmla="*/ 176781 h 4939827"/>
              <a:gd name="connsiteX146" fmla="*/ 5789867 w 12192000"/>
              <a:gd name="connsiteY146" fmla="*/ 150304 h 4939827"/>
              <a:gd name="connsiteX147" fmla="*/ 5825953 w 12192000"/>
              <a:gd name="connsiteY147" fmla="*/ 147907 h 4939827"/>
              <a:gd name="connsiteX148" fmla="*/ 5856168 w 12192000"/>
              <a:gd name="connsiteY148" fmla="*/ 158719 h 4939827"/>
              <a:gd name="connsiteX149" fmla="*/ 5862476 w 12192000"/>
              <a:gd name="connsiteY149" fmla="*/ 172447 h 4939827"/>
              <a:gd name="connsiteX150" fmla="*/ 5882195 w 12192000"/>
              <a:gd name="connsiteY150" fmla="*/ 173195 h 4939827"/>
              <a:gd name="connsiteX151" fmla="*/ 5887271 w 12192000"/>
              <a:gd name="connsiteY151" fmla="*/ 176084 h 4939827"/>
              <a:gd name="connsiteX152" fmla="*/ 6001964 w 12192000"/>
              <a:gd name="connsiteY152" fmla="*/ 154786 h 4939827"/>
              <a:gd name="connsiteX153" fmla="*/ 6184207 w 12192000"/>
              <a:gd name="connsiteY153" fmla="*/ 132658 h 4939827"/>
              <a:gd name="connsiteX154" fmla="*/ 6415830 w 12192000"/>
              <a:gd name="connsiteY154" fmla="*/ 136006 h 4939827"/>
              <a:gd name="connsiteX155" fmla="*/ 6756965 w 12192000"/>
              <a:gd name="connsiteY155" fmla="*/ 57636 h 4939827"/>
              <a:gd name="connsiteX156" fmla="*/ 6819400 w 12192000"/>
              <a:gd name="connsiteY156" fmla="*/ 30742 h 4939827"/>
              <a:gd name="connsiteX157" fmla="*/ 6986370 w 12192000"/>
              <a:gd name="connsiteY157" fmla="*/ 12659 h 4939827"/>
              <a:gd name="connsiteX158" fmla="*/ 6989536 w 12192000"/>
              <a:gd name="connsiteY158" fmla="*/ 14528 h 4939827"/>
              <a:gd name="connsiteX159" fmla="*/ 7015933 w 12192000"/>
              <a:gd name="connsiteY159" fmla="*/ 9653 h 4939827"/>
              <a:gd name="connsiteX160" fmla="*/ 7020592 w 12192000"/>
              <a:gd name="connsiteY160" fmla="*/ 1651 h 4939827"/>
              <a:gd name="connsiteX161" fmla="*/ 7025905 w 12192000"/>
              <a:gd name="connsiteY161"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166439 w 12192000"/>
              <a:gd name="connsiteY19" fmla="*/ 252699 h 4939827"/>
              <a:gd name="connsiteX20" fmla="*/ 8281371 w 12192000"/>
              <a:gd name="connsiteY20" fmla="*/ 256875 h 4939827"/>
              <a:gd name="connsiteX21" fmla="*/ 8381609 w 12192000"/>
              <a:gd name="connsiteY21" fmla="*/ 240618 h 4939827"/>
              <a:gd name="connsiteX22" fmla="*/ 8406759 w 12192000"/>
              <a:gd name="connsiteY22" fmla="*/ 232517 h 4939827"/>
              <a:gd name="connsiteX23" fmla="*/ 8426506 w 12192000"/>
              <a:gd name="connsiteY23" fmla="*/ 241842 h 4939827"/>
              <a:gd name="connsiteX24" fmla="*/ 8427949 w 12192000"/>
              <a:gd name="connsiteY24" fmla="*/ 240981 h 4939827"/>
              <a:gd name="connsiteX25" fmla="*/ 8441468 w 12192000"/>
              <a:gd name="connsiteY25" fmla="*/ 241157 h 4939827"/>
              <a:gd name="connsiteX26" fmla="*/ 8565757 w 12192000"/>
              <a:gd name="connsiteY26" fmla="*/ 255317 h 4939827"/>
              <a:gd name="connsiteX27" fmla="*/ 8573171 w 12192000"/>
              <a:gd name="connsiteY27" fmla="*/ 258426 h 4939827"/>
              <a:gd name="connsiteX28" fmla="*/ 8573548 w 12192000"/>
              <a:gd name="connsiteY28" fmla="*/ 258241 h 4939827"/>
              <a:gd name="connsiteX29" fmla="*/ 8581827 w 12192000"/>
              <a:gd name="connsiteY29" fmla="*/ 261028 h 4939827"/>
              <a:gd name="connsiteX30" fmla="*/ 8586687 w 12192000"/>
              <a:gd name="connsiteY30" fmla="*/ 264089 h 4939827"/>
              <a:gd name="connsiteX31" fmla="*/ 8601067 w 12192000"/>
              <a:gd name="connsiteY31" fmla="*/ 270114 h 4939827"/>
              <a:gd name="connsiteX32" fmla="*/ 8672650 w 12192000"/>
              <a:gd name="connsiteY32" fmla="*/ 254821 h 4939827"/>
              <a:gd name="connsiteX33" fmla="*/ 8785543 w 12192000"/>
              <a:gd name="connsiteY33" fmla="*/ 263406 h 4939827"/>
              <a:gd name="connsiteX34" fmla="*/ 8830588 w 12192000"/>
              <a:gd name="connsiteY34" fmla="*/ 265483 h 4939827"/>
              <a:gd name="connsiteX35" fmla="*/ 8905142 w 12192000"/>
              <a:gd name="connsiteY35" fmla="*/ 264958 h 4939827"/>
              <a:gd name="connsiteX36" fmla="*/ 8968582 w 12192000"/>
              <a:gd name="connsiteY36" fmla="*/ 262728 h 4939827"/>
              <a:gd name="connsiteX37" fmla="*/ 8972994 w 12192000"/>
              <a:gd name="connsiteY37" fmla="*/ 263284 h 4939827"/>
              <a:gd name="connsiteX38" fmla="*/ 9004605 w 12192000"/>
              <a:gd name="connsiteY38" fmla="*/ 258041 h 4939827"/>
              <a:gd name="connsiteX39" fmla="*/ 9016165 w 12192000"/>
              <a:gd name="connsiteY39" fmla="*/ 261258 h 4939827"/>
              <a:gd name="connsiteX40" fmla="*/ 9043297 w 12192000"/>
              <a:gd name="connsiteY40" fmla="*/ 281547 h 4939827"/>
              <a:gd name="connsiteX41" fmla="*/ 9048315 w 12192000"/>
              <a:gd name="connsiteY41" fmla="*/ 279264 h 4939827"/>
              <a:gd name="connsiteX42" fmla="*/ 9054706 w 12192000"/>
              <a:gd name="connsiteY42" fmla="*/ 278538 h 4939827"/>
              <a:gd name="connsiteX43" fmla="*/ 9070919 w 12192000"/>
              <a:gd name="connsiteY43" fmla="*/ 281810 h 4939827"/>
              <a:gd name="connsiteX44" fmla="*/ 9076813 w 12192000"/>
              <a:gd name="connsiteY44" fmla="*/ 283909 h 4939827"/>
              <a:gd name="connsiteX45" fmla="*/ 9085871 w 12192000"/>
              <a:gd name="connsiteY45" fmla="*/ 285133 h 4939827"/>
              <a:gd name="connsiteX46" fmla="*/ 9086159 w 12192000"/>
              <a:gd name="connsiteY46" fmla="*/ 284887 h 4939827"/>
              <a:gd name="connsiteX47" fmla="*/ 9134606 w 12192000"/>
              <a:gd name="connsiteY47" fmla="*/ 288168 h 4939827"/>
              <a:gd name="connsiteX48" fmla="*/ 9195590 w 12192000"/>
              <a:gd name="connsiteY48" fmla="*/ 279568 h 4939827"/>
              <a:gd name="connsiteX49" fmla="*/ 9219336 w 12192000"/>
              <a:gd name="connsiteY49" fmla="*/ 278133 h 4939827"/>
              <a:gd name="connsiteX50" fmla="*/ 9232362 w 12192000"/>
              <a:gd name="connsiteY50" fmla="*/ 275894 h 4939827"/>
              <a:gd name="connsiteX51" fmla="*/ 9233396 w 12192000"/>
              <a:gd name="connsiteY51" fmla="*/ 274803 h 4939827"/>
              <a:gd name="connsiteX52" fmla="*/ 9256213 w 12192000"/>
              <a:gd name="connsiteY52" fmla="*/ 281576 h 4939827"/>
              <a:gd name="connsiteX53" fmla="*/ 9371484 w 12192000"/>
              <a:gd name="connsiteY53" fmla="*/ 329634 h 4939827"/>
              <a:gd name="connsiteX54" fmla="*/ 9404829 w 12192000"/>
              <a:gd name="connsiteY54" fmla="*/ 339038 h 4939827"/>
              <a:gd name="connsiteX55" fmla="*/ 9427021 w 12192000"/>
              <a:gd name="connsiteY55" fmla="*/ 358784 h 4939827"/>
              <a:gd name="connsiteX56" fmla="*/ 9670844 w 12192000"/>
              <a:gd name="connsiteY56" fmla="*/ 405128 h 4939827"/>
              <a:gd name="connsiteX57" fmla="*/ 9816083 w 12192000"/>
              <a:gd name="connsiteY57" fmla="*/ 416573 h 4939827"/>
              <a:gd name="connsiteX58" fmla="*/ 9936741 w 12192000"/>
              <a:gd name="connsiteY58" fmla="*/ 437044 h 4939827"/>
              <a:gd name="connsiteX59" fmla="*/ 10050093 w 12192000"/>
              <a:gd name="connsiteY59" fmla="*/ 443783 h 4939827"/>
              <a:gd name="connsiteX60" fmla="*/ 10130090 w 12192000"/>
              <a:gd name="connsiteY60" fmla="*/ 459520 h 4939827"/>
              <a:gd name="connsiteX61" fmla="*/ 10173456 w 12192000"/>
              <a:gd name="connsiteY61" fmla="*/ 457749 h 4939827"/>
              <a:gd name="connsiteX62" fmla="*/ 10218232 w 12192000"/>
              <a:gd name="connsiteY62" fmla="*/ 459820 h 4939827"/>
              <a:gd name="connsiteX63" fmla="*/ 10354176 w 12192000"/>
              <a:gd name="connsiteY63" fmla="*/ 471377 h 4939827"/>
              <a:gd name="connsiteX64" fmla="*/ 10430681 w 12192000"/>
              <a:gd name="connsiteY64" fmla="*/ 481226 h 4939827"/>
              <a:gd name="connsiteX65" fmla="*/ 10478169 w 12192000"/>
              <a:gd name="connsiteY65" fmla="*/ 481774 h 4939827"/>
              <a:gd name="connsiteX66" fmla="*/ 10540907 w 12192000"/>
              <a:gd name="connsiteY66" fmla="*/ 485607 h 4939827"/>
              <a:gd name="connsiteX67" fmla="*/ 10614941 w 12192000"/>
              <a:gd name="connsiteY67" fmla="*/ 487592 h 4939827"/>
              <a:gd name="connsiteX68" fmla="*/ 10674098 w 12192000"/>
              <a:gd name="connsiteY68" fmla="*/ 521656 h 4939827"/>
              <a:gd name="connsiteX69" fmla="*/ 10874834 w 12192000"/>
              <a:gd name="connsiteY69" fmla="*/ 574867 h 4939827"/>
              <a:gd name="connsiteX70" fmla="*/ 10944981 w 12192000"/>
              <a:gd name="connsiteY70" fmla="*/ 615042 h 4939827"/>
              <a:gd name="connsiteX71" fmla="*/ 11006376 w 12192000"/>
              <a:gd name="connsiteY71" fmla="*/ 645957 h 4939827"/>
              <a:gd name="connsiteX72" fmla="*/ 11076308 w 12192000"/>
              <a:gd name="connsiteY72" fmla="*/ 675698 h 4939827"/>
              <a:gd name="connsiteX73" fmla="*/ 11148789 w 12192000"/>
              <a:gd name="connsiteY73" fmla="*/ 685041 h 4939827"/>
              <a:gd name="connsiteX74" fmla="*/ 11249129 w 12192000"/>
              <a:gd name="connsiteY74" fmla="*/ 684218 h 4939827"/>
              <a:gd name="connsiteX75" fmla="*/ 11299915 w 12192000"/>
              <a:gd name="connsiteY75" fmla="*/ 692177 h 4939827"/>
              <a:gd name="connsiteX76" fmla="*/ 11386973 w 12192000"/>
              <a:gd name="connsiteY76" fmla="*/ 708209 h 4939827"/>
              <a:gd name="connsiteX77" fmla="*/ 11500105 w 12192000"/>
              <a:gd name="connsiteY77" fmla="*/ 735014 h 4939827"/>
              <a:gd name="connsiteX78" fmla="*/ 11621735 w 12192000"/>
              <a:gd name="connsiteY78" fmla="*/ 789584 h 4939827"/>
              <a:gd name="connsiteX79" fmla="*/ 11691200 w 12192000"/>
              <a:gd name="connsiteY79" fmla="*/ 867902 h 4939827"/>
              <a:gd name="connsiteX80" fmla="*/ 11819427 w 12192000"/>
              <a:gd name="connsiteY80" fmla="*/ 911634 h 4939827"/>
              <a:gd name="connsiteX81" fmla="*/ 11969720 w 12192000"/>
              <a:gd name="connsiteY81" fmla="*/ 964737 h 4939827"/>
              <a:gd name="connsiteX82" fmla="*/ 12055766 w 12192000"/>
              <a:gd name="connsiteY82" fmla="*/ 991268 h 4939827"/>
              <a:gd name="connsiteX83" fmla="*/ 12171539 w 12192000"/>
              <a:gd name="connsiteY83" fmla="*/ 995427 h 4939827"/>
              <a:gd name="connsiteX84" fmla="*/ 12187831 w 12192000"/>
              <a:gd name="connsiteY84" fmla="*/ 996580 h 4939827"/>
              <a:gd name="connsiteX85" fmla="*/ 12192000 w 12192000"/>
              <a:gd name="connsiteY85" fmla="*/ 996726 h 4939827"/>
              <a:gd name="connsiteX86" fmla="*/ 12192000 w 12192000"/>
              <a:gd name="connsiteY86" fmla="*/ 4939827 h 4939827"/>
              <a:gd name="connsiteX87" fmla="*/ 0 w 12192000"/>
              <a:gd name="connsiteY87" fmla="*/ 4939827 h 4939827"/>
              <a:gd name="connsiteX88" fmla="*/ 0 w 12192000"/>
              <a:gd name="connsiteY88" fmla="*/ 512043 h 4939827"/>
              <a:gd name="connsiteX89" fmla="*/ 7381 w 12192000"/>
              <a:gd name="connsiteY89" fmla="*/ 512580 h 4939827"/>
              <a:gd name="connsiteX90" fmla="*/ 100029 w 12192000"/>
              <a:gd name="connsiteY90" fmla="*/ 504758 h 4939827"/>
              <a:gd name="connsiteX91" fmla="*/ 155244 w 12192000"/>
              <a:gd name="connsiteY91" fmla="*/ 525130 h 4939827"/>
              <a:gd name="connsiteX92" fmla="*/ 254366 w 12192000"/>
              <a:gd name="connsiteY92" fmla="*/ 534449 h 4939827"/>
              <a:gd name="connsiteX93" fmla="*/ 447292 w 12192000"/>
              <a:gd name="connsiteY93" fmla="*/ 542725 h 4939827"/>
              <a:gd name="connsiteX94" fmla="*/ 628105 w 12192000"/>
              <a:gd name="connsiteY94" fmla="*/ 547853 h 4939827"/>
              <a:gd name="connsiteX95" fmla="*/ 783146 w 12192000"/>
              <a:gd name="connsiteY95" fmla="*/ 591799 h 4939827"/>
              <a:gd name="connsiteX96" fmla="*/ 1043676 w 12192000"/>
              <a:gd name="connsiteY96" fmla="*/ 591887 h 4939827"/>
              <a:gd name="connsiteX97" fmla="*/ 1281816 w 12192000"/>
              <a:gd name="connsiteY97" fmla="*/ 520946 h 4939827"/>
              <a:gd name="connsiteX98" fmla="*/ 1486347 w 12192000"/>
              <a:gd name="connsiteY98" fmla="*/ 487310 h 4939827"/>
              <a:gd name="connsiteX99" fmla="*/ 1568079 w 12192000"/>
              <a:gd name="connsiteY99" fmla="*/ 462531 h 4939827"/>
              <a:gd name="connsiteX100" fmla="*/ 1622516 w 12192000"/>
              <a:gd name="connsiteY100" fmla="*/ 466058 h 4939827"/>
              <a:gd name="connsiteX101" fmla="*/ 1655457 w 12192000"/>
              <a:gd name="connsiteY101" fmla="*/ 465359 h 4939827"/>
              <a:gd name="connsiteX102" fmla="*/ 1717454 w 12192000"/>
              <a:gd name="connsiteY102" fmla="*/ 417203 h 4939827"/>
              <a:gd name="connsiteX103" fmla="*/ 1913794 w 12192000"/>
              <a:gd name="connsiteY103" fmla="*/ 365255 h 4939827"/>
              <a:gd name="connsiteX104" fmla="*/ 2129762 w 12192000"/>
              <a:gd name="connsiteY104" fmla="*/ 367832 h 4939827"/>
              <a:gd name="connsiteX105" fmla="*/ 2376970 w 12192000"/>
              <a:gd name="connsiteY105" fmla="*/ 350129 h 4939827"/>
              <a:gd name="connsiteX106" fmla="*/ 2480155 w 12192000"/>
              <a:gd name="connsiteY106" fmla="*/ 359227 h 4939827"/>
              <a:gd name="connsiteX107" fmla="*/ 2586782 w 12192000"/>
              <a:gd name="connsiteY107" fmla="*/ 339352 h 4939827"/>
              <a:gd name="connsiteX108" fmla="*/ 2679617 w 12192000"/>
              <a:gd name="connsiteY108" fmla="*/ 305383 h 4939827"/>
              <a:gd name="connsiteX109" fmla="*/ 2788947 w 12192000"/>
              <a:gd name="connsiteY109" fmla="*/ 250375 h 4939827"/>
              <a:gd name="connsiteX110" fmla="*/ 2965530 w 12192000"/>
              <a:gd name="connsiteY110" fmla="*/ 245958 h 4939827"/>
              <a:gd name="connsiteX111" fmla="*/ 3103677 w 12192000"/>
              <a:gd name="connsiteY111" fmla="*/ 209527 h 4939827"/>
              <a:gd name="connsiteX112" fmla="*/ 3126759 w 12192000"/>
              <a:gd name="connsiteY112" fmla="*/ 211226 h 4939827"/>
              <a:gd name="connsiteX113" fmla="*/ 3164020 w 12192000"/>
              <a:gd name="connsiteY113" fmla="*/ 212779 h 4939827"/>
              <a:gd name="connsiteX114" fmla="*/ 3285019 w 12192000"/>
              <a:gd name="connsiteY114" fmla="*/ 220535 h 4939827"/>
              <a:gd name="connsiteX115" fmla="*/ 3365154 w 12192000"/>
              <a:gd name="connsiteY115" fmla="*/ 226416 h 4939827"/>
              <a:gd name="connsiteX116" fmla="*/ 3367507 w 12192000"/>
              <a:gd name="connsiteY116" fmla="*/ 225416 h 4939827"/>
              <a:gd name="connsiteX117" fmla="*/ 3387567 w 12192000"/>
              <a:gd name="connsiteY117" fmla="*/ 227103 h 4939827"/>
              <a:gd name="connsiteX118" fmla="*/ 3498001 w 12192000"/>
              <a:gd name="connsiteY118" fmla="*/ 231941 h 4939827"/>
              <a:gd name="connsiteX119" fmla="*/ 3561557 w 12192000"/>
              <a:gd name="connsiteY119" fmla="*/ 228095 h 4939827"/>
              <a:gd name="connsiteX120" fmla="*/ 3611920 w 12192000"/>
              <a:gd name="connsiteY120" fmla="*/ 218094 h 4939827"/>
              <a:gd name="connsiteX121" fmla="*/ 3620528 w 12192000"/>
              <a:gd name="connsiteY121" fmla="*/ 218788 h 4939827"/>
              <a:gd name="connsiteX122" fmla="*/ 3620766 w 12192000"/>
              <a:gd name="connsiteY122" fmla="*/ 218511 h 4939827"/>
              <a:gd name="connsiteX123" fmla="*/ 3629977 w 12192000"/>
              <a:gd name="connsiteY123" fmla="*/ 218664 h 4939827"/>
              <a:gd name="connsiteX124" fmla="*/ 3636217 w 12192000"/>
              <a:gd name="connsiteY124" fmla="*/ 220048 h 4939827"/>
              <a:gd name="connsiteX125" fmla="*/ 3709484 w 12192000"/>
              <a:gd name="connsiteY125" fmla="*/ 186927 h 4939827"/>
              <a:gd name="connsiteX126" fmla="*/ 3761342 w 12192000"/>
              <a:gd name="connsiteY126" fmla="*/ 177474 h 4939827"/>
              <a:gd name="connsiteX127" fmla="*/ 3799748 w 12192000"/>
              <a:gd name="connsiteY127" fmla="*/ 167154 h 4939827"/>
              <a:gd name="connsiteX128" fmla="*/ 3922756 w 12192000"/>
              <a:gd name="connsiteY128" fmla="*/ 194044 h 4939827"/>
              <a:gd name="connsiteX129" fmla="*/ 4028476 w 12192000"/>
              <a:gd name="connsiteY129" fmla="*/ 223679 h 4939827"/>
              <a:gd name="connsiteX130" fmla="*/ 4191582 w 12192000"/>
              <a:gd name="connsiteY130" fmla="*/ 238952 h 4939827"/>
              <a:gd name="connsiteX131" fmla="*/ 4251024 w 12192000"/>
              <a:gd name="connsiteY131" fmla="*/ 240874 h 4939827"/>
              <a:gd name="connsiteX132" fmla="*/ 4355275 w 12192000"/>
              <a:gd name="connsiteY132" fmla="*/ 260205 h 4939827"/>
              <a:gd name="connsiteX133" fmla="*/ 4423807 w 12192000"/>
              <a:gd name="connsiteY133" fmla="*/ 270366 h 4939827"/>
              <a:gd name="connsiteX134" fmla="*/ 4558432 w 12192000"/>
              <a:gd name="connsiteY134" fmla="*/ 269194 h 4939827"/>
              <a:gd name="connsiteX135" fmla="*/ 4635061 w 12192000"/>
              <a:gd name="connsiteY135" fmla="*/ 280682 h 4939827"/>
              <a:gd name="connsiteX136" fmla="*/ 4807427 w 12192000"/>
              <a:gd name="connsiteY136" fmla="*/ 276835 h 4939827"/>
              <a:gd name="connsiteX137" fmla="*/ 5028933 w 12192000"/>
              <a:gd name="connsiteY137" fmla="*/ 183887 h 4939827"/>
              <a:gd name="connsiteX138" fmla="*/ 5093642 w 12192000"/>
              <a:gd name="connsiteY138" fmla="*/ 177214 h 4939827"/>
              <a:gd name="connsiteX139" fmla="*/ 5102642 w 12192000"/>
              <a:gd name="connsiteY139" fmla="*/ 186816 h 4939827"/>
              <a:gd name="connsiteX140" fmla="*/ 5193590 w 12192000"/>
              <a:gd name="connsiteY140" fmla="*/ 156458 h 4939827"/>
              <a:gd name="connsiteX141" fmla="*/ 5323922 w 12192000"/>
              <a:gd name="connsiteY141" fmla="*/ 146332 h 4939827"/>
              <a:gd name="connsiteX142" fmla="*/ 5421860 w 12192000"/>
              <a:gd name="connsiteY142" fmla="*/ 167298 h 4939827"/>
              <a:gd name="connsiteX143" fmla="*/ 5476948 w 12192000"/>
              <a:gd name="connsiteY143" fmla="*/ 173249 h 4939827"/>
              <a:gd name="connsiteX144" fmla="*/ 5516842 w 12192000"/>
              <a:gd name="connsiteY144" fmla="*/ 184018 h 4939827"/>
              <a:gd name="connsiteX145" fmla="*/ 5619415 w 12192000"/>
              <a:gd name="connsiteY145" fmla="*/ 176781 h 4939827"/>
              <a:gd name="connsiteX146" fmla="*/ 5789867 w 12192000"/>
              <a:gd name="connsiteY146" fmla="*/ 150304 h 4939827"/>
              <a:gd name="connsiteX147" fmla="*/ 5825953 w 12192000"/>
              <a:gd name="connsiteY147" fmla="*/ 147907 h 4939827"/>
              <a:gd name="connsiteX148" fmla="*/ 5856168 w 12192000"/>
              <a:gd name="connsiteY148" fmla="*/ 158719 h 4939827"/>
              <a:gd name="connsiteX149" fmla="*/ 5862476 w 12192000"/>
              <a:gd name="connsiteY149" fmla="*/ 172447 h 4939827"/>
              <a:gd name="connsiteX150" fmla="*/ 5882195 w 12192000"/>
              <a:gd name="connsiteY150" fmla="*/ 173195 h 4939827"/>
              <a:gd name="connsiteX151" fmla="*/ 5887271 w 12192000"/>
              <a:gd name="connsiteY151" fmla="*/ 176084 h 4939827"/>
              <a:gd name="connsiteX152" fmla="*/ 6001964 w 12192000"/>
              <a:gd name="connsiteY152" fmla="*/ 154786 h 4939827"/>
              <a:gd name="connsiteX153" fmla="*/ 6184207 w 12192000"/>
              <a:gd name="connsiteY153" fmla="*/ 132658 h 4939827"/>
              <a:gd name="connsiteX154" fmla="*/ 6415830 w 12192000"/>
              <a:gd name="connsiteY154" fmla="*/ 136006 h 4939827"/>
              <a:gd name="connsiteX155" fmla="*/ 6756965 w 12192000"/>
              <a:gd name="connsiteY155" fmla="*/ 57636 h 4939827"/>
              <a:gd name="connsiteX156" fmla="*/ 6819400 w 12192000"/>
              <a:gd name="connsiteY156" fmla="*/ 30742 h 4939827"/>
              <a:gd name="connsiteX157" fmla="*/ 6986370 w 12192000"/>
              <a:gd name="connsiteY157" fmla="*/ 12659 h 4939827"/>
              <a:gd name="connsiteX158" fmla="*/ 6989536 w 12192000"/>
              <a:gd name="connsiteY158" fmla="*/ 14528 h 4939827"/>
              <a:gd name="connsiteX159" fmla="*/ 7015933 w 12192000"/>
              <a:gd name="connsiteY159" fmla="*/ 9653 h 4939827"/>
              <a:gd name="connsiteX160" fmla="*/ 7020592 w 12192000"/>
              <a:gd name="connsiteY160" fmla="*/ 1651 h 4939827"/>
              <a:gd name="connsiteX161" fmla="*/ 7025905 w 12192000"/>
              <a:gd name="connsiteY161"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166439 w 12192000"/>
              <a:gd name="connsiteY19" fmla="*/ 252699 h 4939827"/>
              <a:gd name="connsiteX20" fmla="*/ 8281371 w 12192000"/>
              <a:gd name="connsiteY20" fmla="*/ 256875 h 4939827"/>
              <a:gd name="connsiteX21" fmla="*/ 8381609 w 12192000"/>
              <a:gd name="connsiteY21" fmla="*/ 240618 h 4939827"/>
              <a:gd name="connsiteX22" fmla="*/ 8406759 w 12192000"/>
              <a:gd name="connsiteY22" fmla="*/ 232517 h 4939827"/>
              <a:gd name="connsiteX23" fmla="*/ 8426506 w 12192000"/>
              <a:gd name="connsiteY23" fmla="*/ 241842 h 4939827"/>
              <a:gd name="connsiteX24" fmla="*/ 8427949 w 12192000"/>
              <a:gd name="connsiteY24" fmla="*/ 240981 h 4939827"/>
              <a:gd name="connsiteX25" fmla="*/ 8441468 w 12192000"/>
              <a:gd name="connsiteY25" fmla="*/ 241157 h 4939827"/>
              <a:gd name="connsiteX26" fmla="*/ 8565757 w 12192000"/>
              <a:gd name="connsiteY26" fmla="*/ 255317 h 4939827"/>
              <a:gd name="connsiteX27" fmla="*/ 8573171 w 12192000"/>
              <a:gd name="connsiteY27" fmla="*/ 258426 h 4939827"/>
              <a:gd name="connsiteX28" fmla="*/ 8573548 w 12192000"/>
              <a:gd name="connsiteY28" fmla="*/ 258241 h 4939827"/>
              <a:gd name="connsiteX29" fmla="*/ 8581827 w 12192000"/>
              <a:gd name="connsiteY29" fmla="*/ 261028 h 4939827"/>
              <a:gd name="connsiteX30" fmla="*/ 8586687 w 12192000"/>
              <a:gd name="connsiteY30" fmla="*/ 264089 h 4939827"/>
              <a:gd name="connsiteX31" fmla="*/ 8601067 w 12192000"/>
              <a:gd name="connsiteY31" fmla="*/ 270114 h 4939827"/>
              <a:gd name="connsiteX32" fmla="*/ 8672650 w 12192000"/>
              <a:gd name="connsiteY32" fmla="*/ 254821 h 4939827"/>
              <a:gd name="connsiteX33" fmla="*/ 8785543 w 12192000"/>
              <a:gd name="connsiteY33" fmla="*/ 263406 h 4939827"/>
              <a:gd name="connsiteX34" fmla="*/ 8830588 w 12192000"/>
              <a:gd name="connsiteY34" fmla="*/ 265483 h 4939827"/>
              <a:gd name="connsiteX35" fmla="*/ 8905142 w 12192000"/>
              <a:gd name="connsiteY35" fmla="*/ 264958 h 4939827"/>
              <a:gd name="connsiteX36" fmla="*/ 8968582 w 12192000"/>
              <a:gd name="connsiteY36" fmla="*/ 262728 h 4939827"/>
              <a:gd name="connsiteX37" fmla="*/ 8972994 w 12192000"/>
              <a:gd name="connsiteY37" fmla="*/ 263284 h 4939827"/>
              <a:gd name="connsiteX38" fmla="*/ 9004605 w 12192000"/>
              <a:gd name="connsiteY38" fmla="*/ 258041 h 4939827"/>
              <a:gd name="connsiteX39" fmla="*/ 9016165 w 12192000"/>
              <a:gd name="connsiteY39" fmla="*/ 261258 h 4939827"/>
              <a:gd name="connsiteX40" fmla="*/ 9043297 w 12192000"/>
              <a:gd name="connsiteY40" fmla="*/ 281547 h 4939827"/>
              <a:gd name="connsiteX41" fmla="*/ 9048315 w 12192000"/>
              <a:gd name="connsiteY41" fmla="*/ 279264 h 4939827"/>
              <a:gd name="connsiteX42" fmla="*/ 9054706 w 12192000"/>
              <a:gd name="connsiteY42" fmla="*/ 278538 h 4939827"/>
              <a:gd name="connsiteX43" fmla="*/ 9070919 w 12192000"/>
              <a:gd name="connsiteY43" fmla="*/ 281810 h 4939827"/>
              <a:gd name="connsiteX44" fmla="*/ 9076813 w 12192000"/>
              <a:gd name="connsiteY44" fmla="*/ 283909 h 4939827"/>
              <a:gd name="connsiteX45" fmla="*/ 9085871 w 12192000"/>
              <a:gd name="connsiteY45" fmla="*/ 285133 h 4939827"/>
              <a:gd name="connsiteX46" fmla="*/ 9086159 w 12192000"/>
              <a:gd name="connsiteY46" fmla="*/ 284887 h 4939827"/>
              <a:gd name="connsiteX47" fmla="*/ 9134606 w 12192000"/>
              <a:gd name="connsiteY47" fmla="*/ 288168 h 4939827"/>
              <a:gd name="connsiteX48" fmla="*/ 9195590 w 12192000"/>
              <a:gd name="connsiteY48" fmla="*/ 279568 h 4939827"/>
              <a:gd name="connsiteX49" fmla="*/ 9219336 w 12192000"/>
              <a:gd name="connsiteY49" fmla="*/ 278133 h 4939827"/>
              <a:gd name="connsiteX50" fmla="*/ 9232362 w 12192000"/>
              <a:gd name="connsiteY50" fmla="*/ 275894 h 4939827"/>
              <a:gd name="connsiteX51" fmla="*/ 9233396 w 12192000"/>
              <a:gd name="connsiteY51" fmla="*/ 274803 h 4939827"/>
              <a:gd name="connsiteX52" fmla="*/ 9256213 w 12192000"/>
              <a:gd name="connsiteY52" fmla="*/ 281576 h 4939827"/>
              <a:gd name="connsiteX53" fmla="*/ 9371484 w 12192000"/>
              <a:gd name="connsiteY53" fmla="*/ 329634 h 4939827"/>
              <a:gd name="connsiteX54" fmla="*/ 9404829 w 12192000"/>
              <a:gd name="connsiteY54" fmla="*/ 339038 h 4939827"/>
              <a:gd name="connsiteX55" fmla="*/ 9427021 w 12192000"/>
              <a:gd name="connsiteY55" fmla="*/ 358784 h 4939827"/>
              <a:gd name="connsiteX56" fmla="*/ 9670844 w 12192000"/>
              <a:gd name="connsiteY56" fmla="*/ 405128 h 4939827"/>
              <a:gd name="connsiteX57" fmla="*/ 9816083 w 12192000"/>
              <a:gd name="connsiteY57" fmla="*/ 416573 h 4939827"/>
              <a:gd name="connsiteX58" fmla="*/ 9936741 w 12192000"/>
              <a:gd name="connsiteY58" fmla="*/ 437044 h 4939827"/>
              <a:gd name="connsiteX59" fmla="*/ 10050093 w 12192000"/>
              <a:gd name="connsiteY59" fmla="*/ 443783 h 4939827"/>
              <a:gd name="connsiteX60" fmla="*/ 10130090 w 12192000"/>
              <a:gd name="connsiteY60" fmla="*/ 459520 h 4939827"/>
              <a:gd name="connsiteX61" fmla="*/ 10173456 w 12192000"/>
              <a:gd name="connsiteY61" fmla="*/ 457749 h 4939827"/>
              <a:gd name="connsiteX62" fmla="*/ 10218232 w 12192000"/>
              <a:gd name="connsiteY62" fmla="*/ 459820 h 4939827"/>
              <a:gd name="connsiteX63" fmla="*/ 10354176 w 12192000"/>
              <a:gd name="connsiteY63" fmla="*/ 471377 h 4939827"/>
              <a:gd name="connsiteX64" fmla="*/ 10430681 w 12192000"/>
              <a:gd name="connsiteY64" fmla="*/ 481226 h 4939827"/>
              <a:gd name="connsiteX65" fmla="*/ 10478169 w 12192000"/>
              <a:gd name="connsiteY65" fmla="*/ 481774 h 4939827"/>
              <a:gd name="connsiteX66" fmla="*/ 10540907 w 12192000"/>
              <a:gd name="connsiteY66" fmla="*/ 485607 h 4939827"/>
              <a:gd name="connsiteX67" fmla="*/ 10614941 w 12192000"/>
              <a:gd name="connsiteY67" fmla="*/ 487592 h 4939827"/>
              <a:gd name="connsiteX68" fmla="*/ 10674098 w 12192000"/>
              <a:gd name="connsiteY68" fmla="*/ 521656 h 4939827"/>
              <a:gd name="connsiteX69" fmla="*/ 10874834 w 12192000"/>
              <a:gd name="connsiteY69" fmla="*/ 574867 h 4939827"/>
              <a:gd name="connsiteX70" fmla="*/ 10944981 w 12192000"/>
              <a:gd name="connsiteY70" fmla="*/ 615042 h 4939827"/>
              <a:gd name="connsiteX71" fmla="*/ 11006376 w 12192000"/>
              <a:gd name="connsiteY71" fmla="*/ 645957 h 4939827"/>
              <a:gd name="connsiteX72" fmla="*/ 11076308 w 12192000"/>
              <a:gd name="connsiteY72" fmla="*/ 675698 h 4939827"/>
              <a:gd name="connsiteX73" fmla="*/ 11148789 w 12192000"/>
              <a:gd name="connsiteY73" fmla="*/ 685041 h 4939827"/>
              <a:gd name="connsiteX74" fmla="*/ 11249129 w 12192000"/>
              <a:gd name="connsiteY74" fmla="*/ 684218 h 4939827"/>
              <a:gd name="connsiteX75" fmla="*/ 11299915 w 12192000"/>
              <a:gd name="connsiteY75" fmla="*/ 692177 h 4939827"/>
              <a:gd name="connsiteX76" fmla="*/ 11386973 w 12192000"/>
              <a:gd name="connsiteY76" fmla="*/ 708209 h 4939827"/>
              <a:gd name="connsiteX77" fmla="*/ 11500105 w 12192000"/>
              <a:gd name="connsiteY77" fmla="*/ 735014 h 4939827"/>
              <a:gd name="connsiteX78" fmla="*/ 11621735 w 12192000"/>
              <a:gd name="connsiteY78" fmla="*/ 789584 h 4939827"/>
              <a:gd name="connsiteX79" fmla="*/ 11691200 w 12192000"/>
              <a:gd name="connsiteY79" fmla="*/ 867902 h 4939827"/>
              <a:gd name="connsiteX80" fmla="*/ 11819427 w 12192000"/>
              <a:gd name="connsiteY80" fmla="*/ 911634 h 4939827"/>
              <a:gd name="connsiteX81" fmla="*/ 11969720 w 12192000"/>
              <a:gd name="connsiteY81" fmla="*/ 964737 h 4939827"/>
              <a:gd name="connsiteX82" fmla="*/ 12055766 w 12192000"/>
              <a:gd name="connsiteY82" fmla="*/ 991268 h 4939827"/>
              <a:gd name="connsiteX83" fmla="*/ 12171539 w 12192000"/>
              <a:gd name="connsiteY83" fmla="*/ 995427 h 4939827"/>
              <a:gd name="connsiteX84" fmla="*/ 12187831 w 12192000"/>
              <a:gd name="connsiteY84" fmla="*/ 996580 h 4939827"/>
              <a:gd name="connsiteX85" fmla="*/ 12192000 w 12192000"/>
              <a:gd name="connsiteY85" fmla="*/ 996726 h 4939827"/>
              <a:gd name="connsiteX86" fmla="*/ 12192000 w 12192000"/>
              <a:gd name="connsiteY86" fmla="*/ 4939827 h 4939827"/>
              <a:gd name="connsiteX87" fmla="*/ 0 w 12192000"/>
              <a:gd name="connsiteY87" fmla="*/ 4939827 h 4939827"/>
              <a:gd name="connsiteX88" fmla="*/ 0 w 12192000"/>
              <a:gd name="connsiteY88" fmla="*/ 512043 h 4939827"/>
              <a:gd name="connsiteX89" fmla="*/ 7381 w 12192000"/>
              <a:gd name="connsiteY89" fmla="*/ 512580 h 4939827"/>
              <a:gd name="connsiteX90" fmla="*/ 100029 w 12192000"/>
              <a:gd name="connsiteY90" fmla="*/ 504758 h 4939827"/>
              <a:gd name="connsiteX91" fmla="*/ 155244 w 12192000"/>
              <a:gd name="connsiteY91" fmla="*/ 525130 h 4939827"/>
              <a:gd name="connsiteX92" fmla="*/ 254366 w 12192000"/>
              <a:gd name="connsiteY92" fmla="*/ 534449 h 4939827"/>
              <a:gd name="connsiteX93" fmla="*/ 447292 w 12192000"/>
              <a:gd name="connsiteY93" fmla="*/ 542725 h 4939827"/>
              <a:gd name="connsiteX94" fmla="*/ 628105 w 12192000"/>
              <a:gd name="connsiteY94" fmla="*/ 547853 h 4939827"/>
              <a:gd name="connsiteX95" fmla="*/ 783146 w 12192000"/>
              <a:gd name="connsiteY95" fmla="*/ 591799 h 4939827"/>
              <a:gd name="connsiteX96" fmla="*/ 1043676 w 12192000"/>
              <a:gd name="connsiteY96" fmla="*/ 591887 h 4939827"/>
              <a:gd name="connsiteX97" fmla="*/ 1281816 w 12192000"/>
              <a:gd name="connsiteY97" fmla="*/ 520946 h 4939827"/>
              <a:gd name="connsiteX98" fmla="*/ 1486347 w 12192000"/>
              <a:gd name="connsiteY98" fmla="*/ 487310 h 4939827"/>
              <a:gd name="connsiteX99" fmla="*/ 1568079 w 12192000"/>
              <a:gd name="connsiteY99" fmla="*/ 462531 h 4939827"/>
              <a:gd name="connsiteX100" fmla="*/ 1622516 w 12192000"/>
              <a:gd name="connsiteY100" fmla="*/ 466058 h 4939827"/>
              <a:gd name="connsiteX101" fmla="*/ 1655457 w 12192000"/>
              <a:gd name="connsiteY101" fmla="*/ 465359 h 4939827"/>
              <a:gd name="connsiteX102" fmla="*/ 1717454 w 12192000"/>
              <a:gd name="connsiteY102" fmla="*/ 417203 h 4939827"/>
              <a:gd name="connsiteX103" fmla="*/ 1913794 w 12192000"/>
              <a:gd name="connsiteY103" fmla="*/ 365255 h 4939827"/>
              <a:gd name="connsiteX104" fmla="*/ 2129762 w 12192000"/>
              <a:gd name="connsiteY104" fmla="*/ 367832 h 4939827"/>
              <a:gd name="connsiteX105" fmla="*/ 2376970 w 12192000"/>
              <a:gd name="connsiteY105" fmla="*/ 350129 h 4939827"/>
              <a:gd name="connsiteX106" fmla="*/ 2480155 w 12192000"/>
              <a:gd name="connsiteY106" fmla="*/ 359227 h 4939827"/>
              <a:gd name="connsiteX107" fmla="*/ 2586782 w 12192000"/>
              <a:gd name="connsiteY107" fmla="*/ 339352 h 4939827"/>
              <a:gd name="connsiteX108" fmla="*/ 2679617 w 12192000"/>
              <a:gd name="connsiteY108" fmla="*/ 305383 h 4939827"/>
              <a:gd name="connsiteX109" fmla="*/ 2788947 w 12192000"/>
              <a:gd name="connsiteY109" fmla="*/ 250375 h 4939827"/>
              <a:gd name="connsiteX110" fmla="*/ 2965530 w 12192000"/>
              <a:gd name="connsiteY110" fmla="*/ 245958 h 4939827"/>
              <a:gd name="connsiteX111" fmla="*/ 3103677 w 12192000"/>
              <a:gd name="connsiteY111" fmla="*/ 209527 h 4939827"/>
              <a:gd name="connsiteX112" fmla="*/ 3126759 w 12192000"/>
              <a:gd name="connsiteY112" fmla="*/ 211226 h 4939827"/>
              <a:gd name="connsiteX113" fmla="*/ 3164020 w 12192000"/>
              <a:gd name="connsiteY113" fmla="*/ 212779 h 4939827"/>
              <a:gd name="connsiteX114" fmla="*/ 3285019 w 12192000"/>
              <a:gd name="connsiteY114" fmla="*/ 220535 h 4939827"/>
              <a:gd name="connsiteX115" fmla="*/ 3365154 w 12192000"/>
              <a:gd name="connsiteY115" fmla="*/ 226416 h 4939827"/>
              <a:gd name="connsiteX116" fmla="*/ 3367507 w 12192000"/>
              <a:gd name="connsiteY116" fmla="*/ 225416 h 4939827"/>
              <a:gd name="connsiteX117" fmla="*/ 3387567 w 12192000"/>
              <a:gd name="connsiteY117" fmla="*/ 227103 h 4939827"/>
              <a:gd name="connsiteX118" fmla="*/ 3498001 w 12192000"/>
              <a:gd name="connsiteY118" fmla="*/ 231941 h 4939827"/>
              <a:gd name="connsiteX119" fmla="*/ 3561557 w 12192000"/>
              <a:gd name="connsiteY119" fmla="*/ 228095 h 4939827"/>
              <a:gd name="connsiteX120" fmla="*/ 3611920 w 12192000"/>
              <a:gd name="connsiteY120" fmla="*/ 218094 h 4939827"/>
              <a:gd name="connsiteX121" fmla="*/ 3620528 w 12192000"/>
              <a:gd name="connsiteY121" fmla="*/ 218788 h 4939827"/>
              <a:gd name="connsiteX122" fmla="*/ 3620766 w 12192000"/>
              <a:gd name="connsiteY122" fmla="*/ 218511 h 4939827"/>
              <a:gd name="connsiteX123" fmla="*/ 3629977 w 12192000"/>
              <a:gd name="connsiteY123" fmla="*/ 218664 h 4939827"/>
              <a:gd name="connsiteX124" fmla="*/ 3636217 w 12192000"/>
              <a:gd name="connsiteY124" fmla="*/ 220048 h 4939827"/>
              <a:gd name="connsiteX125" fmla="*/ 3709484 w 12192000"/>
              <a:gd name="connsiteY125" fmla="*/ 186927 h 4939827"/>
              <a:gd name="connsiteX126" fmla="*/ 3761342 w 12192000"/>
              <a:gd name="connsiteY126" fmla="*/ 177474 h 4939827"/>
              <a:gd name="connsiteX127" fmla="*/ 3799748 w 12192000"/>
              <a:gd name="connsiteY127" fmla="*/ 167154 h 4939827"/>
              <a:gd name="connsiteX128" fmla="*/ 3922756 w 12192000"/>
              <a:gd name="connsiteY128" fmla="*/ 194044 h 4939827"/>
              <a:gd name="connsiteX129" fmla="*/ 4028476 w 12192000"/>
              <a:gd name="connsiteY129" fmla="*/ 223679 h 4939827"/>
              <a:gd name="connsiteX130" fmla="*/ 4191582 w 12192000"/>
              <a:gd name="connsiteY130" fmla="*/ 238952 h 4939827"/>
              <a:gd name="connsiteX131" fmla="*/ 4251024 w 12192000"/>
              <a:gd name="connsiteY131" fmla="*/ 240874 h 4939827"/>
              <a:gd name="connsiteX132" fmla="*/ 4355275 w 12192000"/>
              <a:gd name="connsiteY132" fmla="*/ 260205 h 4939827"/>
              <a:gd name="connsiteX133" fmla="*/ 4423807 w 12192000"/>
              <a:gd name="connsiteY133" fmla="*/ 270366 h 4939827"/>
              <a:gd name="connsiteX134" fmla="*/ 4558432 w 12192000"/>
              <a:gd name="connsiteY134" fmla="*/ 269194 h 4939827"/>
              <a:gd name="connsiteX135" fmla="*/ 4635061 w 12192000"/>
              <a:gd name="connsiteY135" fmla="*/ 280682 h 4939827"/>
              <a:gd name="connsiteX136" fmla="*/ 4807427 w 12192000"/>
              <a:gd name="connsiteY136" fmla="*/ 276835 h 4939827"/>
              <a:gd name="connsiteX137" fmla="*/ 5028933 w 12192000"/>
              <a:gd name="connsiteY137" fmla="*/ 183887 h 4939827"/>
              <a:gd name="connsiteX138" fmla="*/ 5093642 w 12192000"/>
              <a:gd name="connsiteY138" fmla="*/ 177214 h 4939827"/>
              <a:gd name="connsiteX139" fmla="*/ 5102642 w 12192000"/>
              <a:gd name="connsiteY139" fmla="*/ 186816 h 4939827"/>
              <a:gd name="connsiteX140" fmla="*/ 5193590 w 12192000"/>
              <a:gd name="connsiteY140" fmla="*/ 156458 h 4939827"/>
              <a:gd name="connsiteX141" fmla="*/ 5323922 w 12192000"/>
              <a:gd name="connsiteY141" fmla="*/ 146332 h 4939827"/>
              <a:gd name="connsiteX142" fmla="*/ 5421860 w 12192000"/>
              <a:gd name="connsiteY142" fmla="*/ 167298 h 4939827"/>
              <a:gd name="connsiteX143" fmla="*/ 5476948 w 12192000"/>
              <a:gd name="connsiteY143" fmla="*/ 173249 h 4939827"/>
              <a:gd name="connsiteX144" fmla="*/ 5516842 w 12192000"/>
              <a:gd name="connsiteY144" fmla="*/ 184018 h 4939827"/>
              <a:gd name="connsiteX145" fmla="*/ 5619415 w 12192000"/>
              <a:gd name="connsiteY145" fmla="*/ 176781 h 4939827"/>
              <a:gd name="connsiteX146" fmla="*/ 5789867 w 12192000"/>
              <a:gd name="connsiteY146" fmla="*/ 150304 h 4939827"/>
              <a:gd name="connsiteX147" fmla="*/ 5825953 w 12192000"/>
              <a:gd name="connsiteY147" fmla="*/ 147907 h 4939827"/>
              <a:gd name="connsiteX148" fmla="*/ 5856168 w 12192000"/>
              <a:gd name="connsiteY148" fmla="*/ 158719 h 4939827"/>
              <a:gd name="connsiteX149" fmla="*/ 5862476 w 12192000"/>
              <a:gd name="connsiteY149" fmla="*/ 172447 h 4939827"/>
              <a:gd name="connsiteX150" fmla="*/ 5882195 w 12192000"/>
              <a:gd name="connsiteY150" fmla="*/ 173195 h 4939827"/>
              <a:gd name="connsiteX151" fmla="*/ 5952585 w 12192000"/>
              <a:gd name="connsiteY151" fmla="*/ 161012 h 4939827"/>
              <a:gd name="connsiteX152" fmla="*/ 6001964 w 12192000"/>
              <a:gd name="connsiteY152" fmla="*/ 154786 h 4939827"/>
              <a:gd name="connsiteX153" fmla="*/ 6184207 w 12192000"/>
              <a:gd name="connsiteY153" fmla="*/ 132658 h 4939827"/>
              <a:gd name="connsiteX154" fmla="*/ 6415830 w 12192000"/>
              <a:gd name="connsiteY154" fmla="*/ 136006 h 4939827"/>
              <a:gd name="connsiteX155" fmla="*/ 6756965 w 12192000"/>
              <a:gd name="connsiteY155" fmla="*/ 57636 h 4939827"/>
              <a:gd name="connsiteX156" fmla="*/ 6819400 w 12192000"/>
              <a:gd name="connsiteY156" fmla="*/ 30742 h 4939827"/>
              <a:gd name="connsiteX157" fmla="*/ 6986370 w 12192000"/>
              <a:gd name="connsiteY157" fmla="*/ 12659 h 4939827"/>
              <a:gd name="connsiteX158" fmla="*/ 6989536 w 12192000"/>
              <a:gd name="connsiteY158" fmla="*/ 14528 h 4939827"/>
              <a:gd name="connsiteX159" fmla="*/ 7015933 w 12192000"/>
              <a:gd name="connsiteY159" fmla="*/ 9653 h 4939827"/>
              <a:gd name="connsiteX160" fmla="*/ 7020592 w 12192000"/>
              <a:gd name="connsiteY160" fmla="*/ 1651 h 4939827"/>
              <a:gd name="connsiteX161" fmla="*/ 7025905 w 12192000"/>
              <a:gd name="connsiteY161"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166439 w 12192000"/>
              <a:gd name="connsiteY19" fmla="*/ 252699 h 4939827"/>
              <a:gd name="connsiteX20" fmla="*/ 8281371 w 12192000"/>
              <a:gd name="connsiteY20" fmla="*/ 256875 h 4939827"/>
              <a:gd name="connsiteX21" fmla="*/ 8381609 w 12192000"/>
              <a:gd name="connsiteY21" fmla="*/ 240618 h 4939827"/>
              <a:gd name="connsiteX22" fmla="*/ 8406759 w 12192000"/>
              <a:gd name="connsiteY22" fmla="*/ 232517 h 4939827"/>
              <a:gd name="connsiteX23" fmla="*/ 8426506 w 12192000"/>
              <a:gd name="connsiteY23" fmla="*/ 241842 h 4939827"/>
              <a:gd name="connsiteX24" fmla="*/ 8427949 w 12192000"/>
              <a:gd name="connsiteY24" fmla="*/ 240981 h 4939827"/>
              <a:gd name="connsiteX25" fmla="*/ 8441468 w 12192000"/>
              <a:gd name="connsiteY25" fmla="*/ 241157 h 4939827"/>
              <a:gd name="connsiteX26" fmla="*/ 8565757 w 12192000"/>
              <a:gd name="connsiteY26" fmla="*/ 255317 h 4939827"/>
              <a:gd name="connsiteX27" fmla="*/ 8573171 w 12192000"/>
              <a:gd name="connsiteY27" fmla="*/ 258426 h 4939827"/>
              <a:gd name="connsiteX28" fmla="*/ 8573548 w 12192000"/>
              <a:gd name="connsiteY28" fmla="*/ 258241 h 4939827"/>
              <a:gd name="connsiteX29" fmla="*/ 8581827 w 12192000"/>
              <a:gd name="connsiteY29" fmla="*/ 261028 h 4939827"/>
              <a:gd name="connsiteX30" fmla="*/ 8586687 w 12192000"/>
              <a:gd name="connsiteY30" fmla="*/ 264089 h 4939827"/>
              <a:gd name="connsiteX31" fmla="*/ 8601067 w 12192000"/>
              <a:gd name="connsiteY31" fmla="*/ 270114 h 4939827"/>
              <a:gd name="connsiteX32" fmla="*/ 8672650 w 12192000"/>
              <a:gd name="connsiteY32" fmla="*/ 254821 h 4939827"/>
              <a:gd name="connsiteX33" fmla="*/ 8785543 w 12192000"/>
              <a:gd name="connsiteY33" fmla="*/ 263406 h 4939827"/>
              <a:gd name="connsiteX34" fmla="*/ 8830588 w 12192000"/>
              <a:gd name="connsiteY34" fmla="*/ 265483 h 4939827"/>
              <a:gd name="connsiteX35" fmla="*/ 8905142 w 12192000"/>
              <a:gd name="connsiteY35" fmla="*/ 264958 h 4939827"/>
              <a:gd name="connsiteX36" fmla="*/ 8968582 w 12192000"/>
              <a:gd name="connsiteY36" fmla="*/ 262728 h 4939827"/>
              <a:gd name="connsiteX37" fmla="*/ 8972994 w 12192000"/>
              <a:gd name="connsiteY37" fmla="*/ 263284 h 4939827"/>
              <a:gd name="connsiteX38" fmla="*/ 9004605 w 12192000"/>
              <a:gd name="connsiteY38" fmla="*/ 258041 h 4939827"/>
              <a:gd name="connsiteX39" fmla="*/ 9016165 w 12192000"/>
              <a:gd name="connsiteY39" fmla="*/ 261258 h 4939827"/>
              <a:gd name="connsiteX40" fmla="*/ 9043297 w 12192000"/>
              <a:gd name="connsiteY40" fmla="*/ 281547 h 4939827"/>
              <a:gd name="connsiteX41" fmla="*/ 9048315 w 12192000"/>
              <a:gd name="connsiteY41" fmla="*/ 279264 h 4939827"/>
              <a:gd name="connsiteX42" fmla="*/ 9054706 w 12192000"/>
              <a:gd name="connsiteY42" fmla="*/ 278538 h 4939827"/>
              <a:gd name="connsiteX43" fmla="*/ 9070919 w 12192000"/>
              <a:gd name="connsiteY43" fmla="*/ 281810 h 4939827"/>
              <a:gd name="connsiteX44" fmla="*/ 9076813 w 12192000"/>
              <a:gd name="connsiteY44" fmla="*/ 283909 h 4939827"/>
              <a:gd name="connsiteX45" fmla="*/ 9085871 w 12192000"/>
              <a:gd name="connsiteY45" fmla="*/ 285133 h 4939827"/>
              <a:gd name="connsiteX46" fmla="*/ 9086159 w 12192000"/>
              <a:gd name="connsiteY46" fmla="*/ 284887 h 4939827"/>
              <a:gd name="connsiteX47" fmla="*/ 9134606 w 12192000"/>
              <a:gd name="connsiteY47" fmla="*/ 288168 h 4939827"/>
              <a:gd name="connsiteX48" fmla="*/ 9195590 w 12192000"/>
              <a:gd name="connsiteY48" fmla="*/ 279568 h 4939827"/>
              <a:gd name="connsiteX49" fmla="*/ 9219336 w 12192000"/>
              <a:gd name="connsiteY49" fmla="*/ 278133 h 4939827"/>
              <a:gd name="connsiteX50" fmla="*/ 9232362 w 12192000"/>
              <a:gd name="connsiteY50" fmla="*/ 275894 h 4939827"/>
              <a:gd name="connsiteX51" fmla="*/ 9233396 w 12192000"/>
              <a:gd name="connsiteY51" fmla="*/ 274803 h 4939827"/>
              <a:gd name="connsiteX52" fmla="*/ 9256213 w 12192000"/>
              <a:gd name="connsiteY52" fmla="*/ 281576 h 4939827"/>
              <a:gd name="connsiteX53" fmla="*/ 9371484 w 12192000"/>
              <a:gd name="connsiteY53" fmla="*/ 329634 h 4939827"/>
              <a:gd name="connsiteX54" fmla="*/ 9404829 w 12192000"/>
              <a:gd name="connsiteY54" fmla="*/ 339038 h 4939827"/>
              <a:gd name="connsiteX55" fmla="*/ 9427021 w 12192000"/>
              <a:gd name="connsiteY55" fmla="*/ 358784 h 4939827"/>
              <a:gd name="connsiteX56" fmla="*/ 9670844 w 12192000"/>
              <a:gd name="connsiteY56" fmla="*/ 405128 h 4939827"/>
              <a:gd name="connsiteX57" fmla="*/ 9816083 w 12192000"/>
              <a:gd name="connsiteY57" fmla="*/ 416573 h 4939827"/>
              <a:gd name="connsiteX58" fmla="*/ 9936741 w 12192000"/>
              <a:gd name="connsiteY58" fmla="*/ 437044 h 4939827"/>
              <a:gd name="connsiteX59" fmla="*/ 10050093 w 12192000"/>
              <a:gd name="connsiteY59" fmla="*/ 443783 h 4939827"/>
              <a:gd name="connsiteX60" fmla="*/ 10130090 w 12192000"/>
              <a:gd name="connsiteY60" fmla="*/ 459520 h 4939827"/>
              <a:gd name="connsiteX61" fmla="*/ 10173456 w 12192000"/>
              <a:gd name="connsiteY61" fmla="*/ 457749 h 4939827"/>
              <a:gd name="connsiteX62" fmla="*/ 10218232 w 12192000"/>
              <a:gd name="connsiteY62" fmla="*/ 459820 h 4939827"/>
              <a:gd name="connsiteX63" fmla="*/ 10354176 w 12192000"/>
              <a:gd name="connsiteY63" fmla="*/ 471377 h 4939827"/>
              <a:gd name="connsiteX64" fmla="*/ 10430681 w 12192000"/>
              <a:gd name="connsiteY64" fmla="*/ 481226 h 4939827"/>
              <a:gd name="connsiteX65" fmla="*/ 10478169 w 12192000"/>
              <a:gd name="connsiteY65" fmla="*/ 481774 h 4939827"/>
              <a:gd name="connsiteX66" fmla="*/ 10540907 w 12192000"/>
              <a:gd name="connsiteY66" fmla="*/ 485607 h 4939827"/>
              <a:gd name="connsiteX67" fmla="*/ 10614941 w 12192000"/>
              <a:gd name="connsiteY67" fmla="*/ 487592 h 4939827"/>
              <a:gd name="connsiteX68" fmla="*/ 10674098 w 12192000"/>
              <a:gd name="connsiteY68" fmla="*/ 521656 h 4939827"/>
              <a:gd name="connsiteX69" fmla="*/ 10874834 w 12192000"/>
              <a:gd name="connsiteY69" fmla="*/ 574867 h 4939827"/>
              <a:gd name="connsiteX70" fmla="*/ 10944981 w 12192000"/>
              <a:gd name="connsiteY70" fmla="*/ 615042 h 4939827"/>
              <a:gd name="connsiteX71" fmla="*/ 11006376 w 12192000"/>
              <a:gd name="connsiteY71" fmla="*/ 645957 h 4939827"/>
              <a:gd name="connsiteX72" fmla="*/ 11076308 w 12192000"/>
              <a:gd name="connsiteY72" fmla="*/ 675698 h 4939827"/>
              <a:gd name="connsiteX73" fmla="*/ 11148789 w 12192000"/>
              <a:gd name="connsiteY73" fmla="*/ 685041 h 4939827"/>
              <a:gd name="connsiteX74" fmla="*/ 11249129 w 12192000"/>
              <a:gd name="connsiteY74" fmla="*/ 684218 h 4939827"/>
              <a:gd name="connsiteX75" fmla="*/ 11299915 w 12192000"/>
              <a:gd name="connsiteY75" fmla="*/ 692177 h 4939827"/>
              <a:gd name="connsiteX76" fmla="*/ 11386973 w 12192000"/>
              <a:gd name="connsiteY76" fmla="*/ 708209 h 4939827"/>
              <a:gd name="connsiteX77" fmla="*/ 11500105 w 12192000"/>
              <a:gd name="connsiteY77" fmla="*/ 735014 h 4939827"/>
              <a:gd name="connsiteX78" fmla="*/ 11621735 w 12192000"/>
              <a:gd name="connsiteY78" fmla="*/ 789584 h 4939827"/>
              <a:gd name="connsiteX79" fmla="*/ 11691200 w 12192000"/>
              <a:gd name="connsiteY79" fmla="*/ 867902 h 4939827"/>
              <a:gd name="connsiteX80" fmla="*/ 11819427 w 12192000"/>
              <a:gd name="connsiteY80" fmla="*/ 911634 h 4939827"/>
              <a:gd name="connsiteX81" fmla="*/ 11969720 w 12192000"/>
              <a:gd name="connsiteY81" fmla="*/ 964737 h 4939827"/>
              <a:gd name="connsiteX82" fmla="*/ 12055766 w 12192000"/>
              <a:gd name="connsiteY82" fmla="*/ 991268 h 4939827"/>
              <a:gd name="connsiteX83" fmla="*/ 12171539 w 12192000"/>
              <a:gd name="connsiteY83" fmla="*/ 995427 h 4939827"/>
              <a:gd name="connsiteX84" fmla="*/ 12187831 w 12192000"/>
              <a:gd name="connsiteY84" fmla="*/ 996580 h 4939827"/>
              <a:gd name="connsiteX85" fmla="*/ 12192000 w 12192000"/>
              <a:gd name="connsiteY85" fmla="*/ 996726 h 4939827"/>
              <a:gd name="connsiteX86" fmla="*/ 12192000 w 12192000"/>
              <a:gd name="connsiteY86" fmla="*/ 4939827 h 4939827"/>
              <a:gd name="connsiteX87" fmla="*/ 0 w 12192000"/>
              <a:gd name="connsiteY87" fmla="*/ 4939827 h 4939827"/>
              <a:gd name="connsiteX88" fmla="*/ 0 w 12192000"/>
              <a:gd name="connsiteY88" fmla="*/ 512043 h 4939827"/>
              <a:gd name="connsiteX89" fmla="*/ 7381 w 12192000"/>
              <a:gd name="connsiteY89" fmla="*/ 512580 h 4939827"/>
              <a:gd name="connsiteX90" fmla="*/ 100029 w 12192000"/>
              <a:gd name="connsiteY90" fmla="*/ 504758 h 4939827"/>
              <a:gd name="connsiteX91" fmla="*/ 155244 w 12192000"/>
              <a:gd name="connsiteY91" fmla="*/ 525130 h 4939827"/>
              <a:gd name="connsiteX92" fmla="*/ 254366 w 12192000"/>
              <a:gd name="connsiteY92" fmla="*/ 534449 h 4939827"/>
              <a:gd name="connsiteX93" fmla="*/ 447292 w 12192000"/>
              <a:gd name="connsiteY93" fmla="*/ 542725 h 4939827"/>
              <a:gd name="connsiteX94" fmla="*/ 628105 w 12192000"/>
              <a:gd name="connsiteY94" fmla="*/ 547853 h 4939827"/>
              <a:gd name="connsiteX95" fmla="*/ 783146 w 12192000"/>
              <a:gd name="connsiteY95" fmla="*/ 591799 h 4939827"/>
              <a:gd name="connsiteX96" fmla="*/ 1043676 w 12192000"/>
              <a:gd name="connsiteY96" fmla="*/ 591887 h 4939827"/>
              <a:gd name="connsiteX97" fmla="*/ 1281816 w 12192000"/>
              <a:gd name="connsiteY97" fmla="*/ 520946 h 4939827"/>
              <a:gd name="connsiteX98" fmla="*/ 1486347 w 12192000"/>
              <a:gd name="connsiteY98" fmla="*/ 487310 h 4939827"/>
              <a:gd name="connsiteX99" fmla="*/ 1568079 w 12192000"/>
              <a:gd name="connsiteY99" fmla="*/ 462531 h 4939827"/>
              <a:gd name="connsiteX100" fmla="*/ 1622516 w 12192000"/>
              <a:gd name="connsiteY100" fmla="*/ 466058 h 4939827"/>
              <a:gd name="connsiteX101" fmla="*/ 1655457 w 12192000"/>
              <a:gd name="connsiteY101" fmla="*/ 465359 h 4939827"/>
              <a:gd name="connsiteX102" fmla="*/ 1717454 w 12192000"/>
              <a:gd name="connsiteY102" fmla="*/ 417203 h 4939827"/>
              <a:gd name="connsiteX103" fmla="*/ 1913794 w 12192000"/>
              <a:gd name="connsiteY103" fmla="*/ 365255 h 4939827"/>
              <a:gd name="connsiteX104" fmla="*/ 2129762 w 12192000"/>
              <a:gd name="connsiteY104" fmla="*/ 367832 h 4939827"/>
              <a:gd name="connsiteX105" fmla="*/ 2376970 w 12192000"/>
              <a:gd name="connsiteY105" fmla="*/ 350129 h 4939827"/>
              <a:gd name="connsiteX106" fmla="*/ 2480155 w 12192000"/>
              <a:gd name="connsiteY106" fmla="*/ 359227 h 4939827"/>
              <a:gd name="connsiteX107" fmla="*/ 2586782 w 12192000"/>
              <a:gd name="connsiteY107" fmla="*/ 339352 h 4939827"/>
              <a:gd name="connsiteX108" fmla="*/ 2679617 w 12192000"/>
              <a:gd name="connsiteY108" fmla="*/ 305383 h 4939827"/>
              <a:gd name="connsiteX109" fmla="*/ 2788947 w 12192000"/>
              <a:gd name="connsiteY109" fmla="*/ 250375 h 4939827"/>
              <a:gd name="connsiteX110" fmla="*/ 2965530 w 12192000"/>
              <a:gd name="connsiteY110" fmla="*/ 245958 h 4939827"/>
              <a:gd name="connsiteX111" fmla="*/ 3103677 w 12192000"/>
              <a:gd name="connsiteY111" fmla="*/ 209527 h 4939827"/>
              <a:gd name="connsiteX112" fmla="*/ 3126759 w 12192000"/>
              <a:gd name="connsiteY112" fmla="*/ 211226 h 4939827"/>
              <a:gd name="connsiteX113" fmla="*/ 3164020 w 12192000"/>
              <a:gd name="connsiteY113" fmla="*/ 212779 h 4939827"/>
              <a:gd name="connsiteX114" fmla="*/ 3285019 w 12192000"/>
              <a:gd name="connsiteY114" fmla="*/ 220535 h 4939827"/>
              <a:gd name="connsiteX115" fmla="*/ 3365154 w 12192000"/>
              <a:gd name="connsiteY115" fmla="*/ 226416 h 4939827"/>
              <a:gd name="connsiteX116" fmla="*/ 3367507 w 12192000"/>
              <a:gd name="connsiteY116" fmla="*/ 225416 h 4939827"/>
              <a:gd name="connsiteX117" fmla="*/ 3387567 w 12192000"/>
              <a:gd name="connsiteY117" fmla="*/ 227103 h 4939827"/>
              <a:gd name="connsiteX118" fmla="*/ 3498001 w 12192000"/>
              <a:gd name="connsiteY118" fmla="*/ 231941 h 4939827"/>
              <a:gd name="connsiteX119" fmla="*/ 3561557 w 12192000"/>
              <a:gd name="connsiteY119" fmla="*/ 228095 h 4939827"/>
              <a:gd name="connsiteX120" fmla="*/ 3611920 w 12192000"/>
              <a:gd name="connsiteY120" fmla="*/ 218094 h 4939827"/>
              <a:gd name="connsiteX121" fmla="*/ 3620528 w 12192000"/>
              <a:gd name="connsiteY121" fmla="*/ 218788 h 4939827"/>
              <a:gd name="connsiteX122" fmla="*/ 3620766 w 12192000"/>
              <a:gd name="connsiteY122" fmla="*/ 218511 h 4939827"/>
              <a:gd name="connsiteX123" fmla="*/ 3629977 w 12192000"/>
              <a:gd name="connsiteY123" fmla="*/ 218664 h 4939827"/>
              <a:gd name="connsiteX124" fmla="*/ 3636217 w 12192000"/>
              <a:gd name="connsiteY124" fmla="*/ 220048 h 4939827"/>
              <a:gd name="connsiteX125" fmla="*/ 3709484 w 12192000"/>
              <a:gd name="connsiteY125" fmla="*/ 186927 h 4939827"/>
              <a:gd name="connsiteX126" fmla="*/ 3761342 w 12192000"/>
              <a:gd name="connsiteY126" fmla="*/ 177474 h 4939827"/>
              <a:gd name="connsiteX127" fmla="*/ 3799748 w 12192000"/>
              <a:gd name="connsiteY127" fmla="*/ 167154 h 4939827"/>
              <a:gd name="connsiteX128" fmla="*/ 3922756 w 12192000"/>
              <a:gd name="connsiteY128" fmla="*/ 194044 h 4939827"/>
              <a:gd name="connsiteX129" fmla="*/ 4028476 w 12192000"/>
              <a:gd name="connsiteY129" fmla="*/ 223679 h 4939827"/>
              <a:gd name="connsiteX130" fmla="*/ 4191582 w 12192000"/>
              <a:gd name="connsiteY130" fmla="*/ 238952 h 4939827"/>
              <a:gd name="connsiteX131" fmla="*/ 4251024 w 12192000"/>
              <a:gd name="connsiteY131" fmla="*/ 240874 h 4939827"/>
              <a:gd name="connsiteX132" fmla="*/ 4355275 w 12192000"/>
              <a:gd name="connsiteY132" fmla="*/ 260205 h 4939827"/>
              <a:gd name="connsiteX133" fmla="*/ 4423807 w 12192000"/>
              <a:gd name="connsiteY133" fmla="*/ 270366 h 4939827"/>
              <a:gd name="connsiteX134" fmla="*/ 4558432 w 12192000"/>
              <a:gd name="connsiteY134" fmla="*/ 269194 h 4939827"/>
              <a:gd name="connsiteX135" fmla="*/ 4635061 w 12192000"/>
              <a:gd name="connsiteY135" fmla="*/ 280682 h 4939827"/>
              <a:gd name="connsiteX136" fmla="*/ 4807427 w 12192000"/>
              <a:gd name="connsiteY136" fmla="*/ 276835 h 4939827"/>
              <a:gd name="connsiteX137" fmla="*/ 5028933 w 12192000"/>
              <a:gd name="connsiteY137" fmla="*/ 183887 h 4939827"/>
              <a:gd name="connsiteX138" fmla="*/ 5093642 w 12192000"/>
              <a:gd name="connsiteY138" fmla="*/ 177214 h 4939827"/>
              <a:gd name="connsiteX139" fmla="*/ 5102642 w 12192000"/>
              <a:gd name="connsiteY139" fmla="*/ 186816 h 4939827"/>
              <a:gd name="connsiteX140" fmla="*/ 5193590 w 12192000"/>
              <a:gd name="connsiteY140" fmla="*/ 156458 h 4939827"/>
              <a:gd name="connsiteX141" fmla="*/ 5323922 w 12192000"/>
              <a:gd name="connsiteY141" fmla="*/ 146332 h 4939827"/>
              <a:gd name="connsiteX142" fmla="*/ 5421860 w 12192000"/>
              <a:gd name="connsiteY142" fmla="*/ 167298 h 4939827"/>
              <a:gd name="connsiteX143" fmla="*/ 5476948 w 12192000"/>
              <a:gd name="connsiteY143" fmla="*/ 173249 h 4939827"/>
              <a:gd name="connsiteX144" fmla="*/ 5516842 w 12192000"/>
              <a:gd name="connsiteY144" fmla="*/ 184018 h 4939827"/>
              <a:gd name="connsiteX145" fmla="*/ 5619415 w 12192000"/>
              <a:gd name="connsiteY145" fmla="*/ 176781 h 4939827"/>
              <a:gd name="connsiteX146" fmla="*/ 5789867 w 12192000"/>
              <a:gd name="connsiteY146" fmla="*/ 150304 h 4939827"/>
              <a:gd name="connsiteX147" fmla="*/ 5825953 w 12192000"/>
              <a:gd name="connsiteY147" fmla="*/ 147907 h 4939827"/>
              <a:gd name="connsiteX148" fmla="*/ 5856168 w 12192000"/>
              <a:gd name="connsiteY148" fmla="*/ 158719 h 4939827"/>
              <a:gd name="connsiteX149" fmla="*/ 5862476 w 12192000"/>
              <a:gd name="connsiteY149" fmla="*/ 172447 h 4939827"/>
              <a:gd name="connsiteX150" fmla="*/ 5882195 w 12192000"/>
              <a:gd name="connsiteY150" fmla="*/ 173195 h 4939827"/>
              <a:gd name="connsiteX151" fmla="*/ 5952585 w 12192000"/>
              <a:gd name="connsiteY151" fmla="*/ 161012 h 4939827"/>
              <a:gd name="connsiteX152" fmla="*/ 6001964 w 12192000"/>
              <a:gd name="connsiteY152" fmla="*/ 154786 h 4939827"/>
              <a:gd name="connsiteX153" fmla="*/ 6184207 w 12192000"/>
              <a:gd name="connsiteY153" fmla="*/ 132658 h 4939827"/>
              <a:gd name="connsiteX154" fmla="*/ 6415830 w 12192000"/>
              <a:gd name="connsiteY154" fmla="*/ 136006 h 4939827"/>
              <a:gd name="connsiteX155" fmla="*/ 6756965 w 12192000"/>
              <a:gd name="connsiteY155" fmla="*/ 57636 h 4939827"/>
              <a:gd name="connsiteX156" fmla="*/ 6819400 w 12192000"/>
              <a:gd name="connsiteY156" fmla="*/ 30742 h 4939827"/>
              <a:gd name="connsiteX157" fmla="*/ 6986370 w 12192000"/>
              <a:gd name="connsiteY157" fmla="*/ 12659 h 4939827"/>
              <a:gd name="connsiteX158" fmla="*/ 6989536 w 12192000"/>
              <a:gd name="connsiteY158" fmla="*/ 14528 h 4939827"/>
              <a:gd name="connsiteX159" fmla="*/ 7015933 w 12192000"/>
              <a:gd name="connsiteY159" fmla="*/ 9653 h 4939827"/>
              <a:gd name="connsiteX160" fmla="*/ 7020592 w 12192000"/>
              <a:gd name="connsiteY160" fmla="*/ 1651 h 4939827"/>
              <a:gd name="connsiteX161" fmla="*/ 7025905 w 12192000"/>
              <a:gd name="connsiteY161"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166439 w 12192000"/>
              <a:gd name="connsiteY19" fmla="*/ 252699 h 4939827"/>
              <a:gd name="connsiteX20" fmla="*/ 8281371 w 12192000"/>
              <a:gd name="connsiteY20" fmla="*/ 256875 h 4939827"/>
              <a:gd name="connsiteX21" fmla="*/ 8381609 w 12192000"/>
              <a:gd name="connsiteY21" fmla="*/ 240618 h 4939827"/>
              <a:gd name="connsiteX22" fmla="*/ 8406759 w 12192000"/>
              <a:gd name="connsiteY22" fmla="*/ 232517 h 4939827"/>
              <a:gd name="connsiteX23" fmla="*/ 8426506 w 12192000"/>
              <a:gd name="connsiteY23" fmla="*/ 241842 h 4939827"/>
              <a:gd name="connsiteX24" fmla="*/ 8427949 w 12192000"/>
              <a:gd name="connsiteY24" fmla="*/ 240981 h 4939827"/>
              <a:gd name="connsiteX25" fmla="*/ 8441468 w 12192000"/>
              <a:gd name="connsiteY25" fmla="*/ 241157 h 4939827"/>
              <a:gd name="connsiteX26" fmla="*/ 8565757 w 12192000"/>
              <a:gd name="connsiteY26" fmla="*/ 255317 h 4939827"/>
              <a:gd name="connsiteX27" fmla="*/ 8573171 w 12192000"/>
              <a:gd name="connsiteY27" fmla="*/ 258426 h 4939827"/>
              <a:gd name="connsiteX28" fmla="*/ 8573548 w 12192000"/>
              <a:gd name="connsiteY28" fmla="*/ 258241 h 4939827"/>
              <a:gd name="connsiteX29" fmla="*/ 8581827 w 12192000"/>
              <a:gd name="connsiteY29" fmla="*/ 261028 h 4939827"/>
              <a:gd name="connsiteX30" fmla="*/ 8586687 w 12192000"/>
              <a:gd name="connsiteY30" fmla="*/ 264089 h 4939827"/>
              <a:gd name="connsiteX31" fmla="*/ 8672650 w 12192000"/>
              <a:gd name="connsiteY31" fmla="*/ 254821 h 4939827"/>
              <a:gd name="connsiteX32" fmla="*/ 8785543 w 12192000"/>
              <a:gd name="connsiteY32" fmla="*/ 263406 h 4939827"/>
              <a:gd name="connsiteX33" fmla="*/ 8830588 w 12192000"/>
              <a:gd name="connsiteY33" fmla="*/ 265483 h 4939827"/>
              <a:gd name="connsiteX34" fmla="*/ 8905142 w 12192000"/>
              <a:gd name="connsiteY34" fmla="*/ 264958 h 4939827"/>
              <a:gd name="connsiteX35" fmla="*/ 8968582 w 12192000"/>
              <a:gd name="connsiteY35" fmla="*/ 262728 h 4939827"/>
              <a:gd name="connsiteX36" fmla="*/ 8972994 w 12192000"/>
              <a:gd name="connsiteY36" fmla="*/ 263284 h 4939827"/>
              <a:gd name="connsiteX37" fmla="*/ 9004605 w 12192000"/>
              <a:gd name="connsiteY37" fmla="*/ 258041 h 4939827"/>
              <a:gd name="connsiteX38" fmla="*/ 9016165 w 12192000"/>
              <a:gd name="connsiteY38" fmla="*/ 261258 h 4939827"/>
              <a:gd name="connsiteX39" fmla="*/ 9043297 w 12192000"/>
              <a:gd name="connsiteY39" fmla="*/ 281547 h 4939827"/>
              <a:gd name="connsiteX40" fmla="*/ 9048315 w 12192000"/>
              <a:gd name="connsiteY40" fmla="*/ 279264 h 4939827"/>
              <a:gd name="connsiteX41" fmla="*/ 9054706 w 12192000"/>
              <a:gd name="connsiteY41" fmla="*/ 278538 h 4939827"/>
              <a:gd name="connsiteX42" fmla="*/ 9070919 w 12192000"/>
              <a:gd name="connsiteY42" fmla="*/ 281810 h 4939827"/>
              <a:gd name="connsiteX43" fmla="*/ 9076813 w 12192000"/>
              <a:gd name="connsiteY43" fmla="*/ 283909 h 4939827"/>
              <a:gd name="connsiteX44" fmla="*/ 9085871 w 12192000"/>
              <a:gd name="connsiteY44" fmla="*/ 285133 h 4939827"/>
              <a:gd name="connsiteX45" fmla="*/ 9086159 w 12192000"/>
              <a:gd name="connsiteY45" fmla="*/ 284887 h 4939827"/>
              <a:gd name="connsiteX46" fmla="*/ 9134606 w 12192000"/>
              <a:gd name="connsiteY46" fmla="*/ 288168 h 4939827"/>
              <a:gd name="connsiteX47" fmla="*/ 9195590 w 12192000"/>
              <a:gd name="connsiteY47" fmla="*/ 279568 h 4939827"/>
              <a:gd name="connsiteX48" fmla="*/ 9219336 w 12192000"/>
              <a:gd name="connsiteY48" fmla="*/ 278133 h 4939827"/>
              <a:gd name="connsiteX49" fmla="*/ 9232362 w 12192000"/>
              <a:gd name="connsiteY49" fmla="*/ 275894 h 4939827"/>
              <a:gd name="connsiteX50" fmla="*/ 9233396 w 12192000"/>
              <a:gd name="connsiteY50" fmla="*/ 274803 h 4939827"/>
              <a:gd name="connsiteX51" fmla="*/ 9256213 w 12192000"/>
              <a:gd name="connsiteY51" fmla="*/ 281576 h 4939827"/>
              <a:gd name="connsiteX52" fmla="*/ 9371484 w 12192000"/>
              <a:gd name="connsiteY52" fmla="*/ 329634 h 4939827"/>
              <a:gd name="connsiteX53" fmla="*/ 9404829 w 12192000"/>
              <a:gd name="connsiteY53" fmla="*/ 339038 h 4939827"/>
              <a:gd name="connsiteX54" fmla="*/ 9427021 w 12192000"/>
              <a:gd name="connsiteY54" fmla="*/ 358784 h 4939827"/>
              <a:gd name="connsiteX55" fmla="*/ 9670844 w 12192000"/>
              <a:gd name="connsiteY55" fmla="*/ 405128 h 4939827"/>
              <a:gd name="connsiteX56" fmla="*/ 9816083 w 12192000"/>
              <a:gd name="connsiteY56" fmla="*/ 416573 h 4939827"/>
              <a:gd name="connsiteX57" fmla="*/ 9936741 w 12192000"/>
              <a:gd name="connsiteY57" fmla="*/ 437044 h 4939827"/>
              <a:gd name="connsiteX58" fmla="*/ 10050093 w 12192000"/>
              <a:gd name="connsiteY58" fmla="*/ 443783 h 4939827"/>
              <a:gd name="connsiteX59" fmla="*/ 10130090 w 12192000"/>
              <a:gd name="connsiteY59" fmla="*/ 459520 h 4939827"/>
              <a:gd name="connsiteX60" fmla="*/ 10173456 w 12192000"/>
              <a:gd name="connsiteY60" fmla="*/ 457749 h 4939827"/>
              <a:gd name="connsiteX61" fmla="*/ 10218232 w 12192000"/>
              <a:gd name="connsiteY61" fmla="*/ 459820 h 4939827"/>
              <a:gd name="connsiteX62" fmla="*/ 10354176 w 12192000"/>
              <a:gd name="connsiteY62" fmla="*/ 471377 h 4939827"/>
              <a:gd name="connsiteX63" fmla="*/ 10430681 w 12192000"/>
              <a:gd name="connsiteY63" fmla="*/ 481226 h 4939827"/>
              <a:gd name="connsiteX64" fmla="*/ 10478169 w 12192000"/>
              <a:gd name="connsiteY64" fmla="*/ 481774 h 4939827"/>
              <a:gd name="connsiteX65" fmla="*/ 10540907 w 12192000"/>
              <a:gd name="connsiteY65" fmla="*/ 485607 h 4939827"/>
              <a:gd name="connsiteX66" fmla="*/ 10614941 w 12192000"/>
              <a:gd name="connsiteY66" fmla="*/ 487592 h 4939827"/>
              <a:gd name="connsiteX67" fmla="*/ 10674098 w 12192000"/>
              <a:gd name="connsiteY67" fmla="*/ 521656 h 4939827"/>
              <a:gd name="connsiteX68" fmla="*/ 10874834 w 12192000"/>
              <a:gd name="connsiteY68" fmla="*/ 574867 h 4939827"/>
              <a:gd name="connsiteX69" fmla="*/ 10944981 w 12192000"/>
              <a:gd name="connsiteY69" fmla="*/ 615042 h 4939827"/>
              <a:gd name="connsiteX70" fmla="*/ 11006376 w 12192000"/>
              <a:gd name="connsiteY70" fmla="*/ 645957 h 4939827"/>
              <a:gd name="connsiteX71" fmla="*/ 11076308 w 12192000"/>
              <a:gd name="connsiteY71" fmla="*/ 675698 h 4939827"/>
              <a:gd name="connsiteX72" fmla="*/ 11148789 w 12192000"/>
              <a:gd name="connsiteY72" fmla="*/ 685041 h 4939827"/>
              <a:gd name="connsiteX73" fmla="*/ 11249129 w 12192000"/>
              <a:gd name="connsiteY73" fmla="*/ 684218 h 4939827"/>
              <a:gd name="connsiteX74" fmla="*/ 11299915 w 12192000"/>
              <a:gd name="connsiteY74" fmla="*/ 692177 h 4939827"/>
              <a:gd name="connsiteX75" fmla="*/ 11386973 w 12192000"/>
              <a:gd name="connsiteY75" fmla="*/ 708209 h 4939827"/>
              <a:gd name="connsiteX76" fmla="*/ 11500105 w 12192000"/>
              <a:gd name="connsiteY76" fmla="*/ 735014 h 4939827"/>
              <a:gd name="connsiteX77" fmla="*/ 11621735 w 12192000"/>
              <a:gd name="connsiteY77" fmla="*/ 789584 h 4939827"/>
              <a:gd name="connsiteX78" fmla="*/ 11691200 w 12192000"/>
              <a:gd name="connsiteY78" fmla="*/ 867902 h 4939827"/>
              <a:gd name="connsiteX79" fmla="*/ 11819427 w 12192000"/>
              <a:gd name="connsiteY79" fmla="*/ 911634 h 4939827"/>
              <a:gd name="connsiteX80" fmla="*/ 11969720 w 12192000"/>
              <a:gd name="connsiteY80" fmla="*/ 964737 h 4939827"/>
              <a:gd name="connsiteX81" fmla="*/ 12055766 w 12192000"/>
              <a:gd name="connsiteY81" fmla="*/ 991268 h 4939827"/>
              <a:gd name="connsiteX82" fmla="*/ 12171539 w 12192000"/>
              <a:gd name="connsiteY82" fmla="*/ 995427 h 4939827"/>
              <a:gd name="connsiteX83" fmla="*/ 12187831 w 12192000"/>
              <a:gd name="connsiteY83" fmla="*/ 996580 h 4939827"/>
              <a:gd name="connsiteX84" fmla="*/ 12192000 w 12192000"/>
              <a:gd name="connsiteY84" fmla="*/ 996726 h 4939827"/>
              <a:gd name="connsiteX85" fmla="*/ 12192000 w 12192000"/>
              <a:gd name="connsiteY85" fmla="*/ 4939827 h 4939827"/>
              <a:gd name="connsiteX86" fmla="*/ 0 w 12192000"/>
              <a:gd name="connsiteY86" fmla="*/ 4939827 h 4939827"/>
              <a:gd name="connsiteX87" fmla="*/ 0 w 12192000"/>
              <a:gd name="connsiteY87" fmla="*/ 512043 h 4939827"/>
              <a:gd name="connsiteX88" fmla="*/ 7381 w 12192000"/>
              <a:gd name="connsiteY88" fmla="*/ 512580 h 4939827"/>
              <a:gd name="connsiteX89" fmla="*/ 100029 w 12192000"/>
              <a:gd name="connsiteY89" fmla="*/ 504758 h 4939827"/>
              <a:gd name="connsiteX90" fmla="*/ 155244 w 12192000"/>
              <a:gd name="connsiteY90" fmla="*/ 525130 h 4939827"/>
              <a:gd name="connsiteX91" fmla="*/ 254366 w 12192000"/>
              <a:gd name="connsiteY91" fmla="*/ 534449 h 4939827"/>
              <a:gd name="connsiteX92" fmla="*/ 447292 w 12192000"/>
              <a:gd name="connsiteY92" fmla="*/ 542725 h 4939827"/>
              <a:gd name="connsiteX93" fmla="*/ 628105 w 12192000"/>
              <a:gd name="connsiteY93" fmla="*/ 547853 h 4939827"/>
              <a:gd name="connsiteX94" fmla="*/ 783146 w 12192000"/>
              <a:gd name="connsiteY94" fmla="*/ 591799 h 4939827"/>
              <a:gd name="connsiteX95" fmla="*/ 1043676 w 12192000"/>
              <a:gd name="connsiteY95" fmla="*/ 591887 h 4939827"/>
              <a:gd name="connsiteX96" fmla="*/ 1281816 w 12192000"/>
              <a:gd name="connsiteY96" fmla="*/ 520946 h 4939827"/>
              <a:gd name="connsiteX97" fmla="*/ 1486347 w 12192000"/>
              <a:gd name="connsiteY97" fmla="*/ 487310 h 4939827"/>
              <a:gd name="connsiteX98" fmla="*/ 1568079 w 12192000"/>
              <a:gd name="connsiteY98" fmla="*/ 462531 h 4939827"/>
              <a:gd name="connsiteX99" fmla="*/ 1622516 w 12192000"/>
              <a:gd name="connsiteY99" fmla="*/ 466058 h 4939827"/>
              <a:gd name="connsiteX100" fmla="*/ 1655457 w 12192000"/>
              <a:gd name="connsiteY100" fmla="*/ 465359 h 4939827"/>
              <a:gd name="connsiteX101" fmla="*/ 1717454 w 12192000"/>
              <a:gd name="connsiteY101" fmla="*/ 417203 h 4939827"/>
              <a:gd name="connsiteX102" fmla="*/ 1913794 w 12192000"/>
              <a:gd name="connsiteY102" fmla="*/ 365255 h 4939827"/>
              <a:gd name="connsiteX103" fmla="*/ 2129762 w 12192000"/>
              <a:gd name="connsiteY103" fmla="*/ 367832 h 4939827"/>
              <a:gd name="connsiteX104" fmla="*/ 2376970 w 12192000"/>
              <a:gd name="connsiteY104" fmla="*/ 350129 h 4939827"/>
              <a:gd name="connsiteX105" fmla="*/ 2480155 w 12192000"/>
              <a:gd name="connsiteY105" fmla="*/ 359227 h 4939827"/>
              <a:gd name="connsiteX106" fmla="*/ 2586782 w 12192000"/>
              <a:gd name="connsiteY106" fmla="*/ 339352 h 4939827"/>
              <a:gd name="connsiteX107" fmla="*/ 2679617 w 12192000"/>
              <a:gd name="connsiteY107" fmla="*/ 305383 h 4939827"/>
              <a:gd name="connsiteX108" fmla="*/ 2788947 w 12192000"/>
              <a:gd name="connsiteY108" fmla="*/ 250375 h 4939827"/>
              <a:gd name="connsiteX109" fmla="*/ 2965530 w 12192000"/>
              <a:gd name="connsiteY109" fmla="*/ 245958 h 4939827"/>
              <a:gd name="connsiteX110" fmla="*/ 3103677 w 12192000"/>
              <a:gd name="connsiteY110" fmla="*/ 209527 h 4939827"/>
              <a:gd name="connsiteX111" fmla="*/ 3126759 w 12192000"/>
              <a:gd name="connsiteY111" fmla="*/ 211226 h 4939827"/>
              <a:gd name="connsiteX112" fmla="*/ 3164020 w 12192000"/>
              <a:gd name="connsiteY112" fmla="*/ 212779 h 4939827"/>
              <a:gd name="connsiteX113" fmla="*/ 3285019 w 12192000"/>
              <a:gd name="connsiteY113" fmla="*/ 220535 h 4939827"/>
              <a:gd name="connsiteX114" fmla="*/ 3365154 w 12192000"/>
              <a:gd name="connsiteY114" fmla="*/ 226416 h 4939827"/>
              <a:gd name="connsiteX115" fmla="*/ 3367507 w 12192000"/>
              <a:gd name="connsiteY115" fmla="*/ 225416 h 4939827"/>
              <a:gd name="connsiteX116" fmla="*/ 3387567 w 12192000"/>
              <a:gd name="connsiteY116" fmla="*/ 227103 h 4939827"/>
              <a:gd name="connsiteX117" fmla="*/ 3498001 w 12192000"/>
              <a:gd name="connsiteY117" fmla="*/ 231941 h 4939827"/>
              <a:gd name="connsiteX118" fmla="*/ 3561557 w 12192000"/>
              <a:gd name="connsiteY118" fmla="*/ 228095 h 4939827"/>
              <a:gd name="connsiteX119" fmla="*/ 3611920 w 12192000"/>
              <a:gd name="connsiteY119" fmla="*/ 218094 h 4939827"/>
              <a:gd name="connsiteX120" fmla="*/ 3620528 w 12192000"/>
              <a:gd name="connsiteY120" fmla="*/ 218788 h 4939827"/>
              <a:gd name="connsiteX121" fmla="*/ 3620766 w 12192000"/>
              <a:gd name="connsiteY121" fmla="*/ 218511 h 4939827"/>
              <a:gd name="connsiteX122" fmla="*/ 3629977 w 12192000"/>
              <a:gd name="connsiteY122" fmla="*/ 218664 h 4939827"/>
              <a:gd name="connsiteX123" fmla="*/ 3636217 w 12192000"/>
              <a:gd name="connsiteY123" fmla="*/ 220048 h 4939827"/>
              <a:gd name="connsiteX124" fmla="*/ 3709484 w 12192000"/>
              <a:gd name="connsiteY124" fmla="*/ 186927 h 4939827"/>
              <a:gd name="connsiteX125" fmla="*/ 3761342 w 12192000"/>
              <a:gd name="connsiteY125" fmla="*/ 177474 h 4939827"/>
              <a:gd name="connsiteX126" fmla="*/ 3799748 w 12192000"/>
              <a:gd name="connsiteY126" fmla="*/ 167154 h 4939827"/>
              <a:gd name="connsiteX127" fmla="*/ 3922756 w 12192000"/>
              <a:gd name="connsiteY127" fmla="*/ 194044 h 4939827"/>
              <a:gd name="connsiteX128" fmla="*/ 4028476 w 12192000"/>
              <a:gd name="connsiteY128" fmla="*/ 223679 h 4939827"/>
              <a:gd name="connsiteX129" fmla="*/ 4191582 w 12192000"/>
              <a:gd name="connsiteY129" fmla="*/ 238952 h 4939827"/>
              <a:gd name="connsiteX130" fmla="*/ 4251024 w 12192000"/>
              <a:gd name="connsiteY130" fmla="*/ 240874 h 4939827"/>
              <a:gd name="connsiteX131" fmla="*/ 4355275 w 12192000"/>
              <a:gd name="connsiteY131" fmla="*/ 260205 h 4939827"/>
              <a:gd name="connsiteX132" fmla="*/ 4423807 w 12192000"/>
              <a:gd name="connsiteY132" fmla="*/ 270366 h 4939827"/>
              <a:gd name="connsiteX133" fmla="*/ 4558432 w 12192000"/>
              <a:gd name="connsiteY133" fmla="*/ 269194 h 4939827"/>
              <a:gd name="connsiteX134" fmla="*/ 4635061 w 12192000"/>
              <a:gd name="connsiteY134" fmla="*/ 280682 h 4939827"/>
              <a:gd name="connsiteX135" fmla="*/ 4807427 w 12192000"/>
              <a:gd name="connsiteY135" fmla="*/ 276835 h 4939827"/>
              <a:gd name="connsiteX136" fmla="*/ 5028933 w 12192000"/>
              <a:gd name="connsiteY136" fmla="*/ 183887 h 4939827"/>
              <a:gd name="connsiteX137" fmla="*/ 5093642 w 12192000"/>
              <a:gd name="connsiteY137" fmla="*/ 177214 h 4939827"/>
              <a:gd name="connsiteX138" fmla="*/ 5102642 w 12192000"/>
              <a:gd name="connsiteY138" fmla="*/ 186816 h 4939827"/>
              <a:gd name="connsiteX139" fmla="*/ 5193590 w 12192000"/>
              <a:gd name="connsiteY139" fmla="*/ 156458 h 4939827"/>
              <a:gd name="connsiteX140" fmla="*/ 5323922 w 12192000"/>
              <a:gd name="connsiteY140" fmla="*/ 146332 h 4939827"/>
              <a:gd name="connsiteX141" fmla="*/ 5421860 w 12192000"/>
              <a:gd name="connsiteY141" fmla="*/ 167298 h 4939827"/>
              <a:gd name="connsiteX142" fmla="*/ 5476948 w 12192000"/>
              <a:gd name="connsiteY142" fmla="*/ 173249 h 4939827"/>
              <a:gd name="connsiteX143" fmla="*/ 5516842 w 12192000"/>
              <a:gd name="connsiteY143" fmla="*/ 184018 h 4939827"/>
              <a:gd name="connsiteX144" fmla="*/ 5619415 w 12192000"/>
              <a:gd name="connsiteY144" fmla="*/ 176781 h 4939827"/>
              <a:gd name="connsiteX145" fmla="*/ 5789867 w 12192000"/>
              <a:gd name="connsiteY145" fmla="*/ 150304 h 4939827"/>
              <a:gd name="connsiteX146" fmla="*/ 5825953 w 12192000"/>
              <a:gd name="connsiteY146" fmla="*/ 147907 h 4939827"/>
              <a:gd name="connsiteX147" fmla="*/ 5856168 w 12192000"/>
              <a:gd name="connsiteY147" fmla="*/ 158719 h 4939827"/>
              <a:gd name="connsiteX148" fmla="*/ 5862476 w 12192000"/>
              <a:gd name="connsiteY148" fmla="*/ 172447 h 4939827"/>
              <a:gd name="connsiteX149" fmla="*/ 5882195 w 12192000"/>
              <a:gd name="connsiteY149" fmla="*/ 173195 h 4939827"/>
              <a:gd name="connsiteX150" fmla="*/ 5952585 w 12192000"/>
              <a:gd name="connsiteY150" fmla="*/ 161012 h 4939827"/>
              <a:gd name="connsiteX151" fmla="*/ 6001964 w 12192000"/>
              <a:gd name="connsiteY151" fmla="*/ 154786 h 4939827"/>
              <a:gd name="connsiteX152" fmla="*/ 6184207 w 12192000"/>
              <a:gd name="connsiteY152" fmla="*/ 132658 h 4939827"/>
              <a:gd name="connsiteX153" fmla="*/ 6415830 w 12192000"/>
              <a:gd name="connsiteY153" fmla="*/ 136006 h 4939827"/>
              <a:gd name="connsiteX154" fmla="*/ 6756965 w 12192000"/>
              <a:gd name="connsiteY154" fmla="*/ 57636 h 4939827"/>
              <a:gd name="connsiteX155" fmla="*/ 6819400 w 12192000"/>
              <a:gd name="connsiteY155" fmla="*/ 30742 h 4939827"/>
              <a:gd name="connsiteX156" fmla="*/ 6986370 w 12192000"/>
              <a:gd name="connsiteY156" fmla="*/ 12659 h 4939827"/>
              <a:gd name="connsiteX157" fmla="*/ 6989536 w 12192000"/>
              <a:gd name="connsiteY157" fmla="*/ 14528 h 4939827"/>
              <a:gd name="connsiteX158" fmla="*/ 7015933 w 12192000"/>
              <a:gd name="connsiteY158" fmla="*/ 9653 h 4939827"/>
              <a:gd name="connsiteX159" fmla="*/ 7020592 w 12192000"/>
              <a:gd name="connsiteY159" fmla="*/ 1651 h 4939827"/>
              <a:gd name="connsiteX160" fmla="*/ 7025905 w 12192000"/>
              <a:gd name="connsiteY160"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166439 w 12192000"/>
              <a:gd name="connsiteY19" fmla="*/ 252699 h 4939827"/>
              <a:gd name="connsiteX20" fmla="*/ 8281371 w 12192000"/>
              <a:gd name="connsiteY20" fmla="*/ 256875 h 4939827"/>
              <a:gd name="connsiteX21" fmla="*/ 8381609 w 12192000"/>
              <a:gd name="connsiteY21" fmla="*/ 240618 h 4939827"/>
              <a:gd name="connsiteX22" fmla="*/ 8406759 w 12192000"/>
              <a:gd name="connsiteY22" fmla="*/ 232517 h 4939827"/>
              <a:gd name="connsiteX23" fmla="*/ 8426506 w 12192000"/>
              <a:gd name="connsiteY23" fmla="*/ 241842 h 4939827"/>
              <a:gd name="connsiteX24" fmla="*/ 8427949 w 12192000"/>
              <a:gd name="connsiteY24" fmla="*/ 240981 h 4939827"/>
              <a:gd name="connsiteX25" fmla="*/ 8441468 w 12192000"/>
              <a:gd name="connsiteY25" fmla="*/ 241157 h 4939827"/>
              <a:gd name="connsiteX26" fmla="*/ 8565757 w 12192000"/>
              <a:gd name="connsiteY26" fmla="*/ 255317 h 4939827"/>
              <a:gd name="connsiteX27" fmla="*/ 8573171 w 12192000"/>
              <a:gd name="connsiteY27" fmla="*/ 258426 h 4939827"/>
              <a:gd name="connsiteX28" fmla="*/ 8573548 w 12192000"/>
              <a:gd name="connsiteY28" fmla="*/ 258241 h 4939827"/>
              <a:gd name="connsiteX29" fmla="*/ 8581827 w 12192000"/>
              <a:gd name="connsiteY29" fmla="*/ 261028 h 4939827"/>
              <a:gd name="connsiteX30" fmla="*/ 8586687 w 12192000"/>
              <a:gd name="connsiteY30" fmla="*/ 264089 h 4939827"/>
              <a:gd name="connsiteX31" fmla="*/ 8672650 w 12192000"/>
              <a:gd name="connsiteY31" fmla="*/ 254821 h 4939827"/>
              <a:gd name="connsiteX32" fmla="*/ 8785543 w 12192000"/>
              <a:gd name="connsiteY32" fmla="*/ 263406 h 4939827"/>
              <a:gd name="connsiteX33" fmla="*/ 8830588 w 12192000"/>
              <a:gd name="connsiteY33" fmla="*/ 265483 h 4939827"/>
              <a:gd name="connsiteX34" fmla="*/ 8905142 w 12192000"/>
              <a:gd name="connsiteY34" fmla="*/ 264958 h 4939827"/>
              <a:gd name="connsiteX35" fmla="*/ 8968582 w 12192000"/>
              <a:gd name="connsiteY35" fmla="*/ 262728 h 4939827"/>
              <a:gd name="connsiteX36" fmla="*/ 8972994 w 12192000"/>
              <a:gd name="connsiteY36" fmla="*/ 263284 h 4939827"/>
              <a:gd name="connsiteX37" fmla="*/ 9004605 w 12192000"/>
              <a:gd name="connsiteY37" fmla="*/ 258041 h 4939827"/>
              <a:gd name="connsiteX38" fmla="*/ 9016165 w 12192000"/>
              <a:gd name="connsiteY38" fmla="*/ 261258 h 4939827"/>
              <a:gd name="connsiteX39" fmla="*/ 9043297 w 12192000"/>
              <a:gd name="connsiteY39" fmla="*/ 281547 h 4939827"/>
              <a:gd name="connsiteX40" fmla="*/ 9048315 w 12192000"/>
              <a:gd name="connsiteY40" fmla="*/ 279264 h 4939827"/>
              <a:gd name="connsiteX41" fmla="*/ 9054706 w 12192000"/>
              <a:gd name="connsiteY41" fmla="*/ 278538 h 4939827"/>
              <a:gd name="connsiteX42" fmla="*/ 9070919 w 12192000"/>
              <a:gd name="connsiteY42" fmla="*/ 281810 h 4939827"/>
              <a:gd name="connsiteX43" fmla="*/ 9076813 w 12192000"/>
              <a:gd name="connsiteY43" fmla="*/ 283909 h 4939827"/>
              <a:gd name="connsiteX44" fmla="*/ 9085871 w 12192000"/>
              <a:gd name="connsiteY44" fmla="*/ 285133 h 4939827"/>
              <a:gd name="connsiteX45" fmla="*/ 9086159 w 12192000"/>
              <a:gd name="connsiteY45" fmla="*/ 284887 h 4939827"/>
              <a:gd name="connsiteX46" fmla="*/ 9134606 w 12192000"/>
              <a:gd name="connsiteY46" fmla="*/ 288168 h 4939827"/>
              <a:gd name="connsiteX47" fmla="*/ 9195590 w 12192000"/>
              <a:gd name="connsiteY47" fmla="*/ 279568 h 4939827"/>
              <a:gd name="connsiteX48" fmla="*/ 9219336 w 12192000"/>
              <a:gd name="connsiteY48" fmla="*/ 278133 h 4939827"/>
              <a:gd name="connsiteX49" fmla="*/ 9232362 w 12192000"/>
              <a:gd name="connsiteY49" fmla="*/ 275894 h 4939827"/>
              <a:gd name="connsiteX50" fmla="*/ 9233396 w 12192000"/>
              <a:gd name="connsiteY50" fmla="*/ 274803 h 4939827"/>
              <a:gd name="connsiteX51" fmla="*/ 9371484 w 12192000"/>
              <a:gd name="connsiteY51" fmla="*/ 329634 h 4939827"/>
              <a:gd name="connsiteX52" fmla="*/ 9404829 w 12192000"/>
              <a:gd name="connsiteY52" fmla="*/ 339038 h 4939827"/>
              <a:gd name="connsiteX53" fmla="*/ 9427021 w 12192000"/>
              <a:gd name="connsiteY53" fmla="*/ 358784 h 4939827"/>
              <a:gd name="connsiteX54" fmla="*/ 9670844 w 12192000"/>
              <a:gd name="connsiteY54" fmla="*/ 405128 h 4939827"/>
              <a:gd name="connsiteX55" fmla="*/ 9816083 w 12192000"/>
              <a:gd name="connsiteY55" fmla="*/ 416573 h 4939827"/>
              <a:gd name="connsiteX56" fmla="*/ 9936741 w 12192000"/>
              <a:gd name="connsiteY56" fmla="*/ 437044 h 4939827"/>
              <a:gd name="connsiteX57" fmla="*/ 10050093 w 12192000"/>
              <a:gd name="connsiteY57" fmla="*/ 443783 h 4939827"/>
              <a:gd name="connsiteX58" fmla="*/ 10130090 w 12192000"/>
              <a:gd name="connsiteY58" fmla="*/ 459520 h 4939827"/>
              <a:gd name="connsiteX59" fmla="*/ 10173456 w 12192000"/>
              <a:gd name="connsiteY59" fmla="*/ 457749 h 4939827"/>
              <a:gd name="connsiteX60" fmla="*/ 10218232 w 12192000"/>
              <a:gd name="connsiteY60" fmla="*/ 459820 h 4939827"/>
              <a:gd name="connsiteX61" fmla="*/ 10354176 w 12192000"/>
              <a:gd name="connsiteY61" fmla="*/ 471377 h 4939827"/>
              <a:gd name="connsiteX62" fmla="*/ 10430681 w 12192000"/>
              <a:gd name="connsiteY62" fmla="*/ 481226 h 4939827"/>
              <a:gd name="connsiteX63" fmla="*/ 10478169 w 12192000"/>
              <a:gd name="connsiteY63" fmla="*/ 481774 h 4939827"/>
              <a:gd name="connsiteX64" fmla="*/ 10540907 w 12192000"/>
              <a:gd name="connsiteY64" fmla="*/ 485607 h 4939827"/>
              <a:gd name="connsiteX65" fmla="*/ 10614941 w 12192000"/>
              <a:gd name="connsiteY65" fmla="*/ 487592 h 4939827"/>
              <a:gd name="connsiteX66" fmla="*/ 10674098 w 12192000"/>
              <a:gd name="connsiteY66" fmla="*/ 521656 h 4939827"/>
              <a:gd name="connsiteX67" fmla="*/ 10874834 w 12192000"/>
              <a:gd name="connsiteY67" fmla="*/ 574867 h 4939827"/>
              <a:gd name="connsiteX68" fmla="*/ 10944981 w 12192000"/>
              <a:gd name="connsiteY68" fmla="*/ 615042 h 4939827"/>
              <a:gd name="connsiteX69" fmla="*/ 11006376 w 12192000"/>
              <a:gd name="connsiteY69" fmla="*/ 645957 h 4939827"/>
              <a:gd name="connsiteX70" fmla="*/ 11076308 w 12192000"/>
              <a:gd name="connsiteY70" fmla="*/ 675698 h 4939827"/>
              <a:gd name="connsiteX71" fmla="*/ 11148789 w 12192000"/>
              <a:gd name="connsiteY71" fmla="*/ 685041 h 4939827"/>
              <a:gd name="connsiteX72" fmla="*/ 11249129 w 12192000"/>
              <a:gd name="connsiteY72" fmla="*/ 684218 h 4939827"/>
              <a:gd name="connsiteX73" fmla="*/ 11299915 w 12192000"/>
              <a:gd name="connsiteY73" fmla="*/ 692177 h 4939827"/>
              <a:gd name="connsiteX74" fmla="*/ 11386973 w 12192000"/>
              <a:gd name="connsiteY74" fmla="*/ 708209 h 4939827"/>
              <a:gd name="connsiteX75" fmla="*/ 11500105 w 12192000"/>
              <a:gd name="connsiteY75" fmla="*/ 735014 h 4939827"/>
              <a:gd name="connsiteX76" fmla="*/ 11621735 w 12192000"/>
              <a:gd name="connsiteY76" fmla="*/ 789584 h 4939827"/>
              <a:gd name="connsiteX77" fmla="*/ 11691200 w 12192000"/>
              <a:gd name="connsiteY77" fmla="*/ 867902 h 4939827"/>
              <a:gd name="connsiteX78" fmla="*/ 11819427 w 12192000"/>
              <a:gd name="connsiteY78" fmla="*/ 911634 h 4939827"/>
              <a:gd name="connsiteX79" fmla="*/ 11969720 w 12192000"/>
              <a:gd name="connsiteY79" fmla="*/ 964737 h 4939827"/>
              <a:gd name="connsiteX80" fmla="*/ 12055766 w 12192000"/>
              <a:gd name="connsiteY80" fmla="*/ 991268 h 4939827"/>
              <a:gd name="connsiteX81" fmla="*/ 12171539 w 12192000"/>
              <a:gd name="connsiteY81" fmla="*/ 995427 h 4939827"/>
              <a:gd name="connsiteX82" fmla="*/ 12187831 w 12192000"/>
              <a:gd name="connsiteY82" fmla="*/ 996580 h 4939827"/>
              <a:gd name="connsiteX83" fmla="*/ 12192000 w 12192000"/>
              <a:gd name="connsiteY83" fmla="*/ 996726 h 4939827"/>
              <a:gd name="connsiteX84" fmla="*/ 12192000 w 12192000"/>
              <a:gd name="connsiteY84" fmla="*/ 4939827 h 4939827"/>
              <a:gd name="connsiteX85" fmla="*/ 0 w 12192000"/>
              <a:gd name="connsiteY85" fmla="*/ 4939827 h 4939827"/>
              <a:gd name="connsiteX86" fmla="*/ 0 w 12192000"/>
              <a:gd name="connsiteY86" fmla="*/ 512043 h 4939827"/>
              <a:gd name="connsiteX87" fmla="*/ 7381 w 12192000"/>
              <a:gd name="connsiteY87" fmla="*/ 512580 h 4939827"/>
              <a:gd name="connsiteX88" fmla="*/ 100029 w 12192000"/>
              <a:gd name="connsiteY88" fmla="*/ 504758 h 4939827"/>
              <a:gd name="connsiteX89" fmla="*/ 155244 w 12192000"/>
              <a:gd name="connsiteY89" fmla="*/ 525130 h 4939827"/>
              <a:gd name="connsiteX90" fmla="*/ 254366 w 12192000"/>
              <a:gd name="connsiteY90" fmla="*/ 534449 h 4939827"/>
              <a:gd name="connsiteX91" fmla="*/ 447292 w 12192000"/>
              <a:gd name="connsiteY91" fmla="*/ 542725 h 4939827"/>
              <a:gd name="connsiteX92" fmla="*/ 628105 w 12192000"/>
              <a:gd name="connsiteY92" fmla="*/ 547853 h 4939827"/>
              <a:gd name="connsiteX93" fmla="*/ 783146 w 12192000"/>
              <a:gd name="connsiteY93" fmla="*/ 591799 h 4939827"/>
              <a:gd name="connsiteX94" fmla="*/ 1043676 w 12192000"/>
              <a:gd name="connsiteY94" fmla="*/ 591887 h 4939827"/>
              <a:gd name="connsiteX95" fmla="*/ 1281816 w 12192000"/>
              <a:gd name="connsiteY95" fmla="*/ 520946 h 4939827"/>
              <a:gd name="connsiteX96" fmla="*/ 1486347 w 12192000"/>
              <a:gd name="connsiteY96" fmla="*/ 487310 h 4939827"/>
              <a:gd name="connsiteX97" fmla="*/ 1568079 w 12192000"/>
              <a:gd name="connsiteY97" fmla="*/ 462531 h 4939827"/>
              <a:gd name="connsiteX98" fmla="*/ 1622516 w 12192000"/>
              <a:gd name="connsiteY98" fmla="*/ 466058 h 4939827"/>
              <a:gd name="connsiteX99" fmla="*/ 1655457 w 12192000"/>
              <a:gd name="connsiteY99" fmla="*/ 465359 h 4939827"/>
              <a:gd name="connsiteX100" fmla="*/ 1717454 w 12192000"/>
              <a:gd name="connsiteY100" fmla="*/ 417203 h 4939827"/>
              <a:gd name="connsiteX101" fmla="*/ 1913794 w 12192000"/>
              <a:gd name="connsiteY101" fmla="*/ 365255 h 4939827"/>
              <a:gd name="connsiteX102" fmla="*/ 2129762 w 12192000"/>
              <a:gd name="connsiteY102" fmla="*/ 367832 h 4939827"/>
              <a:gd name="connsiteX103" fmla="*/ 2376970 w 12192000"/>
              <a:gd name="connsiteY103" fmla="*/ 350129 h 4939827"/>
              <a:gd name="connsiteX104" fmla="*/ 2480155 w 12192000"/>
              <a:gd name="connsiteY104" fmla="*/ 359227 h 4939827"/>
              <a:gd name="connsiteX105" fmla="*/ 2586782 w 12192000"/>
              <a:gd name="connsiteY105" fmla="*/ 339352 h 4939827"/>
              <a:gd name="connsiteX106" fmla="*/ 2679617 w 12192000"/>
              <a:gd name="connsiteY106" fmla="*/ 305383 h 4939827"/>
              <a:gd name="connsiteX107" fmla="*/ 2788947 w 12192000"/>
              <a:gd name="connsiteY107" fmla="*/ 250375 h 4939827"/>
              <a:gd name="connsiteX108" fmla="*/ 2965530 w 12192000"/>
              <a:gd name="connsiteY108" fmla="*/ 245958 h 4939827"/>
              <a:gd name="connsiteX109" fmla="*/ 3103677 w 12192000"/>
              <a:gd name="connsiteY109" fmla="*/ 209527 h 4939827"/>
              <a:gd name="connsiteX110" fmla="*/ 3126759 w 12192000"/>
              <a:gd name="connsiteY110" fmla="*/ 211226 h 4939827"/>
              <a:gd name="connsiteX111" fmla="*/ 3164020 w 12192000"/>
              <a:gd name="connsiteY111" fmla="*/ 212779 h 4939827"/>
              <a:gd name="connsiteX112" fmla="*/ 3285019 w 12192000"/>
              <a:gd name="connsiteY112" fmla="*/ 220535 h 4939827"/>
              <a:gd name="connsiteX113" fmla="*/ 3365154 w 12192000"/>
              <a:gd name="connsiteY113" fmla="*/ 226416 h 4939827"/>
              <a:gd name="connsiteX114" fmla="*/ 3367507 w 12192000"/>
              <a:gd name="connsiteY114" fmla="*/ 225416 h 4939827"/>
              <a:gd name="connsiteX115" fmla="*/ 3387567 w 12192000"/>
              <a:gd name="connsiteY115" fmla="*/ 227103 h 4939827"/>
              <a:gd name="connsiteX116" fmla="*/ 3498001 w 12192000"/>
              <a:gd name="connsiteY116" fmla="*/ 231941 h 4939827"/>
              <a:gd name="connsiteX117" fmla="*/ 3561557 w 12192000"/>
              <a:gd name="connsiteY117" fmla="*/ 228095 h 4939827"/>
              <a:gd name="connsiteX118" fmla="*/ 3611920 w 12192000"/>
              <a:gd name="connsiteY118" fmla="*/ 218094 h 4939827"/>
              <a:gd name="connsiteX119" fmla="*/ 3620528 w 12192000"/>
              <a:gd name="connsiteY119" fmla="*/ 218788 h 4939827"/>
              <a:gd name="connsiteX120" fmla="*/ 3620766 w 12192000"/>
              <a:gd name="connsiteY120" fmla="*/ 218511 h 4939827"/>
              <a:gd name="connsiteX121" fmla="*/ 3629977 w 12192000"/>
              <a:gd name="connsiteY121" fmla="*/ 218664 h 4939827"/>
              <a:gd name="connsiteX122" fmla="*/ 3636217 w 12192000"/>
              <a:gd name="connsiteY122" fmla="*/ 220048 h 4939827"/>
              <a:gd name="connsiteX123" fmla="*/ 3709484 w 12192000"/>
              <a:gd name="connsiteY123" fmla="*/ 186927 h 4939827"/>
              <a:gd name="connsiteX124" fmla="*/ 3761342 w 12192000"/>
              <a:gd name="connsiteY124" fmla="*/ 177474 h 4939827"/>
              <a:gd name="connsiteX125" fmla="*/ 3799748 w 12192000"/>
              <a:gd name="connsiteY125" fmla="*/ 167154 h 4939827"/>
              <a:gd name="connsiteX126" fmla="*/ 3922756 w 12192000"/>
              <a:gd name="connsiteY126" fmla="*/ 194044 h 4939827"/>
              <a:gd name="connsiteX127" fmla="*/ 4028476 w 12192000"/>
              <a:gd name="connsiteY127" fmla="*/ 223679 h 4939827"/>
              <a:gd name="connsiteX128" fmla="*/ 4191582 w 12192000"/>
              <a:gd name="connsiteY128" fmla="*/ 238952 h 4939827"/>
              <a:gd name="connsiteX129" fmla="*/ 4251024 w 12192000"/>
              <a:gd name="connsiteY129" fmla="*/ 240874 h 4939827"/>
              <a:gd name="connsiteX130" fmla="*/ 4355275 w 12192000"/>
              <a:gd name="connsiteY130" fmla="*/ 260205 h 4939827"/>
              <a:gd name="connsiteX131" fmla="*/ 4423807 w 12192000"/>
              <a:gd name="connsiteY131" fmla="*/ 270366 h 4939827"/>
              <a:gd name="connsiteX132" fmla="*/ 4558432 w 12192000"/>
              <a:gd name="connsiteY132" fmla="*/ 269194 h 4939827"/>
              <a:gd name="connsiteX133" fmla="*/ 4635061 w 12192000"/>
              <a:gd name="connsiteY133" fmla="*/ 280682 h 4939827"/>
              <a:gd name="connsiteX134" fmla="*/ 4807427 w 12192000"/>
              <a:gd name="connsiteY134" fmla="*/ 276835 h 4939827"/>
              <a:gd name="connsiteX135" fmla="*/ 5028933 w 12192000"/>
              <a:gd name="connsiteY135" fmla="*/ 183887 h 4939827"/>
              <a:gd name="connsiteX136" fmla="*/ 5093642 w 12192000"/>
              <a:gd name="connsiteY136" fmla="*/ 177214 h 4939827"/>
              <a:gd name="connsiteX137" fmla="*/ 5102642 w 12192000"/>
              <a:gd name="connsiteY137" fmla="*/ 186816 h 4939827"/>
              <a:gd name="connsiteX138" fmla="*/ 5193590 w 12192000"/>
              <a:gd name="connsiteY138" fmla="*/ 156458 h 4939827"/>
              <a:gd name="connsiteX139" fmla="*/ 5323922 w 12192000"/>
              <a:gd name="connsiteY139" fmla="*/ 146332 h 4939827"/>
              <a:gd name="connsiteX140" fmla="*/ 5421860 w 12192000"/>
              <a:gd name="connsiteY140" fmla="*/ 167298 h 4939827"/>
              <a:gd name="connsiteX141" fmla="*/ 5476948 w 12192000"/>
              <a:gd name="connsiteY141" fmla="*/ 173249 h 4939827"/>
              <a:gd name="connsiteX142" fmla="*/ 5516842 w 12192000"/>
              <a:gd name="connsiteY142" fmla="*/ 184018 h 4939827"/>
              <a:gd name="connsiteX143" fmla="*/ 5619415 w 12192000"/>
              <a:gd name="connsiteY143" fmla="*/ 176781 h 4939827"/>
              <a:gd name="connsiteX144" fmla="*/ 5789867 w 12192000"/>
              <a:gd name="connsiteY144" fmla="*/ 150304 h 4939827"/>
              <a:gd name="connsiteX145" fmla="*/ 5825953 w 12192000"/>
              <a:gd name="connsiteY145" fmla="*/ 147907 h 4939827"/>
              <a:gd name="connsiteX146" fmla="*/ 5856168 w 12192000"/>
              <a:gd name="connsiteY146" fmla="*/ 158719 h 4939827"/>
              <a:gd name="connsiteX147" fmla="*/ 5862476 w 12192000"/>
              <a:gd name="connsiteY147" fmla="*/ 172447 h 4939827"/>
              <a:gd name="connsiteX148" fmla="*/ 5882195 w 12192000"/>
              <a:gd name="connsiteY148" fmla="*/ 173195 h 4939827"/>
              <a:gd name="connsiteX149" fmla="*/ 5952585 w 12192000"/>
              <a:gd name="connsiteY149" fmla="*/ 161012 h 4939827"/>
              <a:gd name="connsiteX150" fmla="*/ 6001964 w 12192000"/>
              <a:gd name="connsiteY150" fmla="*/ 154786 h 4939827"/>
              <a:gd name="connsiteX151" fmla="*/ 6184207 w 12192000"/>
              <a:gd name="connsiteY151" fmla="*/ 132658 h 4939827"/>
              <a:gd name="connsiteX152" fmla="*/ 6415830 w 12192000"/>
              <a:gd name="connsiteY152" fmla="*/ 136006 h 4939827"/>
              <a:gd name="connsiteX153" fmla="*/ 6756965 w 12192000"/>
              <a:gd name="connsiteY153" fmla="*/ 57636 h 4939827"/>
              <a:gd name="connsiteX154" fmla="*/ 6819400 w 12192000"/>
              <a:gd name="connsiteY154" fmla="*/ 30742 h 4939827"/>
              <a:gd name="connsiteX155" fmla="*/ 6986370 w 12192000"/>
              <a:gd name="connsiteY155" fmla="*/ 12659 h 4939827"/>
              <a:gd name="connsiteX156" fmla="*/ 6989536 w 12192000"/>
              <a:gd name="connsiteY156" fmla="*/ 14528 h 4939827"/>
              <a:gd name="connsiteX157" fmla="*/ 7015933 w 12192000"/>
              <a:gd name="connsiteY157" fmla="*/ 9653 h 4939827"/>
              <a:gd name="connsiteX158" fmla="*/ 7020592 w 12192000"/>
              <a:gd name="connsiteY158" fmla="*/ 1651 h 4939827"/>
              <a:gd name="connsiteX159" fmla="*/ 7025905 w 12192000"/>
              <a:gd name="connsiteY159"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166439 w 12192000"/>
              <a:gd name="connsiteY19" fmla="*/ 252699 h 4939827"/>
              <a:gd name="connsiteX20" fmla="*/ 8281371 w 12192000"/>
              <a:gd name="connsiteY20" fmla="*/ 256875 h 4939827"/>
              <a:gd name="connsiteX21" fmla="*/ 8381609 w 12192000"/>
              <a:gd name="connsiteY21" fmla="*/ 240618 h 4939827"/>
              <a:gd name="connsiteX22" fmla="*/ 8406759 w 12192000"/>
              <a:gd name="connsiteY22" fmla="*/ 232517 h 4939827"/>
              <a:gd name="connsiteX23" fmla="*/ 8426506 w 12192000"/>
              <a:gd name="connsiteY23" fmla="*/ 241842 h 4939827"/>
              <a:gd name="connsiteX24" fmla="*/ 8427949 w 12192000"/>
              <a:gd name="connsiteY24" fmla="*/ 240981 h 4939827"/>
              <a:gd name="connsiteX25" fmla="*/ 8441468 w 12192000"/>
              <a:gd name="connsiteY25" fmla="*/ 241157 h 4939827"/>
              <a:gd name="connsiteX26" fmla="*/ 8565757 w 12192000"/>
              <a:gd name="connsiteY26" fmla="*/ 255317 h 4939827"/>
              <a:gd name="connsiteX27" fmla="*/ 8573171 w 12192000"/>
              <a:gd name="connsiteY27" fmla="*/ 258426 h 4939827"/>
              <a:gd name="connsiteX28" fmla="*/ 8573548 w 12192000"/>
              <a:gd name="connsiteY28" fmla="*/ 258241 h 4939827"/>
              <a:gd name="connsiteX29" fmla="*/ 8581827 w 12192000"/>
              <a:gd name="connsiteY29" fmla="*/ 261028 h 4939827"/>
              <a:gd name="connsiteX30" fmla="*/ 8586687 w 12192000"/>
              <a:gd name="connsiteY30" fmla="*/ 264089 h 4939827"/>
              <a:gd name="connsiteX31" fmla="*/ 8672650 w 12192000"/>
              <a:gd name="connsiteY31" fmla="*/ 254821 h 4939827"/>
              <a:gd name="connsiteX32" fmla="*/ 8785543 w 12192000"/>
              <a:gd name="connsiteY32" fmla="*/ 263406 h 4939827"/>
              <a:gd name="connsiteX33" fmla="*/ 8830588 w 12192000"/>
              <a:gd name="connsiteY33" fmla="*/ 265483 h 4939827"/>
              <a:gd name="connsiteX34" fmla="*/ 8905142 w 12192000"/>
              <a:gd name="connsiteY34" fmla="*/ 264958 h 4939827"/>
              <a:gd name="connsiteX35" fmla="*/ 8968582 w 12192000"/>
              <a:gd name="connsiteY35" fmla="*/ 262728 h 4939827"/>
              <a:gd name="connsiteX36" fmla="*/ 8972994 w 12192000"/>
              <a:gd name="connsiteY36" fmla="*/ 263284 h 4939827"/>
              <a:gd name="connsiteX37" fmla="*/ 9004605 w 12192000"/>
              <a:gd name="connsiteY37" fmla="*/ 258041 h 4939827"/>
              <a:gd name="connsiteX38" fmla="*/ 9016165 w 12192000"/>
              <a:gd name="connsiteY38" fmla="*/ 261258 h 4939827"/>
              <a:gd name="connsiteX39" fmla="*/ 9043297 w 12192000"/>
              <a:gd name="connsiteY39" fmla="*/ 281547 h 4939827"/>
              <a:gd name="connsiteX40" fmla="*/ 9048315 w 12192000"/>
              <a:gd name="connsiteY40" fmla="*/ 279264 h 4939827"/>
              <a:gd name="connsiteX41" fmla="*/ 9054706 w 12192000"/>
              <a:gd name="connsiteY41" fmla="*/ 278538 h 4939827"/>
              <a:gd name="connsiteX42" fmla="*/ 9070919 w 12192000"/>
              <a:gd name="connsiteY42" fmla="*/ 281810 h 4939827"/>
              <a:gd name="connsiteX43" fmla="*/ 9076813 w 12192000"/>
              <a:gd name="connsiteY43" fmla="*/ 283909 h 4939827"/>
              <a:gd name="connsiteX44" fmla="*/ 9085871 w 12192000"/>
              <a:gd name="connsiteY44" fmla="*/ 285133 h 4939827"/>
              <a:gd name="connsiteX45" fmla="*/ 9086159 w 12192000"/>
              <a:gd name="connsiteY45" fmla="*/ 284887 h 4939827"/>
              <a:gd name="connsiteX46" fmla="*/ 9134606 w 12192000"/>
              <a:gd name="connsiteY46" fmla="*/ 288168 h 4939827"/>
              <a:gd name="connsiteX47" fmla="*/ 9195590 w 12192000"/>
              <a:gd name="connsiteY47" fmla="*/ 279568 h 4939827"/>
              <a:gd name="connsiteX48" fmla="*/ 9219336 w 12192000"/>
              <a:gd name="connsiteY48" fmla="*/ 278133 h 4939827"/>
              <a:gd name="connsiteX49" fmla="*/ 9232362 w 12192000"/>
              <a:gd name="connsiteY49" fmla="*/ 275894 h 4939827"/>
              <a:gd name="connsiteX50" fmla="*/ 9283638 w 12192000"/>
              <a:gd name="connsiteY50" fmla="*/ 299924 h 4939827"/>
              <a:gd name="connsiteX51" fmla="*/ 9371484 w 12192000"/>
              <a:gd name="connsiteY51" fmla="*/ 329634 h 4939827"/>
              <a:gd name="connsiteX52" fmla="*/ 9404829 w 12192000"/>
              <a:gd name="connsiteY52" fmla="*/ 339038 h 4939827"/>
              <a:gd name="connsiteX53" fmla="*/ 9427021 w 12192000"/>
              <a:gd name="connsiteY53" fmla="*/ 358784 h 4939827"/>
              <a:gd name="connsiteX54" fmla="*/ 9670844 w 12192000"/>
              <a:gd name="connsiteY54" fmla="*/ 405128 h 4939827"/>
              <a:gd name="connsiteX55" fmla="*/ 9816083 w 12192000"/>
              <a:gd name="connsiteY55" fmla="*/ 416573 h 4939827"/>
              <a:gd name="connsiteX56" fmla="*/ 9936741 w 12192000"/>
              <a:gd name="connsiteY56" fmla="*/ 437044 h 4939827"/>
              <a:gd name="connsiteX57" fmla="*/ 10050093 w 12192000"/>
              <a:gd name="connsiteY57" fmla="*/ 443783 h 4939827"/>
              <a:gd name="connsiteX58" fmla="*/ 10130090 w 12192000"/>
              <a:gd name="connsiteY58" fmla="*/ 459520 h 4939827"/>
              <a:gd name="connsiteX59" fmla="*/ 10173456 w 12192000"/>
              <a:gd name="connsiteY59" fmla="*/ 457749 h 4939827"/>
              <a:gd name="connsiteX60" fmla="*/ 10218232 w 12192000"/>
              <a:gd name="connsiteY60" fmla="*/ 459820 h 4939827"/>
              <a:gd name="connsiteX61" fmla="*/ 10354176 w 12192000"/>
              <a:gd name="connsiteY61" fmla="*/ 471377 h 4939827"/>
              <a:gd name="connsiteX62" fmla="*/ 10430681 w 12192000"/>
              <a:gd name="connsiteY62" fmla="*/ 481226 h 4939827"/>
              <a:gd name="connsiteX63" fmla="*/ 10478169 w 12192000"/>
              <a:gd name="connsiteY63" fmla="*/ 481774 h 4939827"/>
              <a:gd name="connsiteX64" fmla="*/ 10540907 w 12192000"/>
              <a:gd name="connsiteY64" fmla="*/ 485607 h 4939827"/>
              <a:gd name="connsiteX65" fmla="*/ 10614941 w 12192000"/>
              <a:gd name="connsiteY65" fmla="*/ 487592 h 4939827"/>
              <a:gd name="connsiteX66" fmla="*/ 10674098 w 12192000"/>
              <a:gd name="connsiteY66" fmla="*/ 521656 h 4939827"/>
              <a:gd name="connsiteX67" fmla="*/ 10874834 w 12192000"/>
              <a:gd name="connsiteY67" fmla="*/ 574867 h 4939827"/>
              <a:gd name="connsiteX68" fmla="*/ 10944981 w 12192000"/>
              <a:gd name="connsiteY68" fmla="*/ 615042 h 4939827"/>
              <a:gd name="connsiteX69" fmla="*/ 11006376 w 12192000"/>
              <a:gd name="connsiteY69" fmla="*/ 645957 h 4939827"/>
              <a:gd name="connsiteX70" fmla="*/ 11076308 w 12192000"/>
              <a:gd name="connsiteY70" fmla="*/ 675698 h 4939827"/>
              <a:gd name="connsiteX71" fmla="*/ 11148789 w 12192000"/>
              <a:gd name="connsiteY71" fmla="*/ 685041 h 4939827"/>
              <a:gd name="connsiteX72" fmla="*/ 11249129 w 12192000"/>
              <a:gd name="connsiteY72" fmla="*/ 684218 h 4939827"/>
              <a:gd name="connsiteX73" fmla="*/ 11299915 w 12192000"/>
              <a:gd name="connsiteY73" fmla="*/ 692177 h 4939827"/>
              <a:gd name="connsiteX74" fmla="*/ 11386973 w 12192000"/>
              <a:gd name="connsiteY74" fmla="*/ 708209 h 4939827"/>
              <a:gd name="connsiteX75" fmla="*/ 11500105 w 12192000"/>
              <a:gd name="connsiteY75" fmla="*/ 735014 h 4939827"/>
              <a:gd name="connsiteX76" fmla="*/ 11621735 w 12192000"/>
              <a:gd name="connsiteY76" fmla="*/ 789584 h 4939827"/>
              <a:gd name="connsiteX77" fmla="*/ 11691200 w 12192000"/>
              <a:gd name="connsiteY77" fmla="*/ 867902 h 4939827"/>
              <a:gd name="connsiteX78" fmla="*/ 11819427 w 12192000"/>
              <a:gd name="connsiteY78" fmla="*/ 911634 h 4939827"/>
              <a:gd name="connsiteX79" fmla="*/ 11969720 w 12192000"/>
              <a:gd name="connsiteY79" fmla="*/ 964737 h 4939827"/>
              <a:gd name="connsiteX80" fmla="*/ 12055766 w 12192000"/>
              <a:gd name="connsiteY80" fmla="*/ 991268 h 4939827"/>
              <a:gd name="connsiteX81" fmla="*/ 12171539 w 12192000"/>
              <a:gd name="connsiteY81" fmla="*/ 995427 h 4939827"/>
              <a:gd name="connsiteX82" fmla="*/ 12187831 w 12192000"/>
              <a:gd name="connsiteY82" fmla="*/ 996580 h 4939827"/>
              <a:gd name="connsiteX83" fmla="*/ 12192000 w 12192000"/>
              <a:gd name="connsiteY83" fmla="*/ 996726 h 4939827"/>
              <a:gd name="connsiteX84" fmla="*/ 12192000 w 12192000"/>
              <a:gd name="connsiteY84" fmla="*/ 4939827 h 4939827"/>
              <a:gd name="connsiteX85" fmla="*/ 0 w 12192000"/>
              <a:gd name="connsiteY85" fmla="*/ 4939827 h 4939827"/>
              <a:gd name="connsiteX86" fmla="*/ 0 w 12192000"/>
              <a:gd name="connsiteY86" fmla="*/ 512043 h 4939827"/>
              <a:gd name="connsiteX87" fmla="*/ 7381 w 12192000"/>
              <a:gd name="connsiteY87" fmla="*/ 512580 h 4939827"/>
              <a:gd name="connsiteX88" fmla="*/ 100029 w 12192000"/>
              <a:gd name="connsiteY88" fmla="*/ 504758 h 4939827"/>
              <a:gd name="connsiteX89" fmla="*/ 155244 w 12192000"/>
              <a:gd name="connsiteY89" fmla="*/ 525130 h 4939827"/>
              <a:gd name="connsiteX90" fmla="*/ 254366 w 12192000"/>
              <a:gd name="connsiteY90" fmla="*/ 534449 h 4939827"/>
              <a:gd name="connsiteX91" fmla="*/ 447292 w 12192000"/>
              <a:gd name="connsiteY91" fmla="*/ 542725 h 4939827"/>
              <a:gd name="connsiteX92" fmla="*/ 628105 w 12192000"/>
              <a:gd name="connsiteY92" fmla="*/ 547853 h 4939827"/>
              <a:gd name="connsiteX93" fmla="*/ 783146 w 12192000"/>
              <a:gd name="connsiteY93" fmla="*/ 591799 h 4939827"/>
              <a:gd name="connsiteX94" fmla="*/ 1043676 w 12192000"/>
              <a:gd name="connsiteY94" fmla="*/ 591887 h 4939827"/>
              <a:gd name="connsiteX95" fmla="*/ 1281816 w 12192000"/>
              <a:gd name="connsiteY95" fmla="*/ 520946 h 4939827"/>
              <a:gd name="connsiteX96" fmla="*/ 1486347 w 12192000"/>
              <a:gd name="connsiteY96" fmla="*/ 487310 h 4939827"/>
              <a:gd name="connsiteX97" fmla="*/ 1568079 w 12192000"/>
              <a:gd name="connsiteY97" fmla="*/ 462531 h 4939827"/>
              <a:gd name="connsiteX98" fmla="*/ 1622516 w 12192000"/>
              <a:gd name="connsiteY98" fmla="*/ 466058 h 4939827"/>
              <a:gd name="connsiteX99" fmla="*/ 1655457 w 12192000"/>
              <a:gd name="connsiteY99" fmla="*/ 465359 h 4939827"/>
              <a:gd name="connsiteX100" fmla="*/ 1717454 w 12192000"/>
              <a:gd name="connsiteY100" fmla="*/ 417203 h 4939827"/>
              <a:gd name="connsiteX101" fmla="*/ 1913794 w 12192000"/>
              <a:gd name="connsiteY101" fmla="*/ 365255 h 4939827"/>
              <a:gd name="connsiteX102" fmla="*/ 2129762 w 12192000"/>
              <a:gd name="connsiteY102" fmla="*/ 367832 h 4939827"/>
              <a:gd name="connsiteX103" fmla="*/ 2376970 w 12192000"/>
              <a:gd name="connsiteY103" fmla="*/ 350129 h 4939827"/>
              <a:gd name="connsiteX104" fmla="*/ 2480155 w 12192000"/>
              <a:gd name="connsiteY104" fmla="*/ 359227 h 4939827"/>
              <a:gd name="connsiteX105" fmla="*/ 2586782 w 12192000"/>
              <a:gd name="connsiteY105" fmla="*/ 339352 h 4939827"/>
              <a:gd name="connsiteX106" fmla="*/ 2679617 w 12192000"/>
              <a:gd name="connsiteY106" fmla="*/ 305383 h 4939827"/>
              <a:gd name="connsiteX107" fmla="*/ 2788947 w 12192000"/>
              <a:gd name="connsiteY107" fmla="*/ 250375 h 4939827"/>
              <a:gd name="connsiteX108" fmla="*/ 2965530 w 12192000"/>
              <a:gd name="connsiteY108" fmla="*/ 245958 h 4939827"/>
              <a:gd name="connsiteX109" fmla="*/ 3103677 w 12192000"/>
              <a:gd name="connsiteY109" fmla="*/ 209527 h 4939827"/>
              <a:gd name="connsiteX110" fmla="*/ 3126759 w 12192000"/>
              <a:gd name="connsiteY110" fmla="*/ 211226 h 4939827"/>
              <a:gd name="connsiteX111" fmla="*/ 3164020 w 12192000"/>
              <a:gd name="connsiteY111" fmla="*/ 212779 h 4939827"/>
              <a:gd name="connsiteX112" fmla="*/ 3285019 w 12192000"/>
              <a:gd name="connsiteY112" fmla="*/ 220535 h 4939827"/>
              <a:gd name="connsiteX113" fmla="*/ 3365154 w 12192000"/>
              <a:gd name="connsiteY113" fmla="*/ 226416 h 4939827"/>
              <a:gd name="connsiteX114" fmla="*/ 3367507 w 12192000"/>
              <a:gd name="connsiteY114" fmla="*/ 225416 h 4939827"/>
              <a:gd name="connsiteX115" fmla="*/ 3387567 w 12192000"/>
              <a:gd name="connsiteY115" fmla="*/ 227103 h 4939827"/>
              <a:gd name="connsiteX116" fmla="*/ 3498001 w 12192000"/>
              <a:gd name="connsiteY116" fmla="*/ 231941 h 4939827"/>
              <a:gd name="connsiteX117" fmla="*/ 3561557 w 12192000"/>
              <a:gd name="connsiteY117" fmla="*/ 228095 h 4939827"/>
              <a:gd name="connsiteX118" fmla="*/ 3611920 w 12192000"/>
              <a:gd name="connsiteY118" fmla="*/ 218094 h 4939827"/>
              <a:gd name="connsiteX119" fmla="*/ 3620528 w 12192000"/>
              <a:gd name="connsiteY119" fmla="*/ 218788 h 4939827"/>
              <a:gd name="connsiteX120" fmla="*/ 3620766 w 12192000"/>
              <a:gd name="connsiteY120" fmla="*/ 218511 h 4939827"/>
              <a:gd name="connsiteX121" fmla="*/ 3629977 w 12192000"/>
              <a:gd name="connsiteY121" fmla="*/ 218664 h 4939827"/>
              <a:gd name="connsiteX122" fmla="*/ 3636217 w 12192000"/>
              <a:gd name="connsiteY122" fmla="*/ 220048 h 4939827"/>
              <a:gd name="connsiteX123" fmla="*/ 3709484 w 12192000"/>
              <a:gd name="connsiteY123" fmla="*/ 186927 h 4939827"/>
              <a:gd name="connsiteX124" fmla="*/ 3761342 w 12192000"/>
              <a:gd name="connsiteY124" fmla="*/ 177474 h 4939827"/>
              <a:gd name="connsiteX125" fmla="*/ 3799748 w 12192000"/>
              <a:gd name="connsiteY125" fmla="*/ 167154 h 4939827"/>
              <a:gd name="connsiteX126" fmla="*/ 3922756 w 12192000"/>
              <a:gd name="connsiteY126" fmla="*/ 194044 h 4939827"/>
              <a:gd name="connsiteX127" fmla="*/ 4028476 w 12192000"/>
              <a:gd name="connsiteY127" fmla="*/ 223679 h 4939827"/>
              <a:gd name="connsiteX128" fmla="*/ 4191582 w 12192000"/>
              <a:gd name="connsiteY128" fmla="*/ 238952 h 4939827"/>
              <a:gd name="connsiteX129" fmla="*/ 4251024 w 12192000"/>
              <a:gd name="connsiteY129" fmla="*/ 240874 h 4939827"/>
              <a:gd name="connsiteX130" fmla="*/ 4355275 w 12192000"/>
              <a:gd name="connsiteY130" fmla="*/ 260205 h 4939827"/>
              <a:gd name="connsiteX131" fmla="*/ 4423807 w 12192000"/>
              <a:gd name="connsiteY131" fmla="*/ 270366 h 4939827"/>
              <a:gd name="connsiteX132" fmla="*/ 4558432 w 12192000"/>
              <a:gd name="connsiteY132" fmla="*/ 269194 h 4939827"/>
              <a:gd name="connsiteX133" fmla="*/ 4635061 w 12192000"/>
              <a:gd name="connsiteY133" fmla="*/ 280682 h 4939827"/>
              <a:gd name="connsiteX134" fmla="*/ 4807427 w 12192000"/>
              <a:gd name="connsiteY134" fmla="*/ 276835 h 4939827"/>
              <a:gd name="connsiteX135" fmla="*/ 5028933 w 12192000"/>
              <a:gd name="connsiteY135" fmla="*/ 183887 h 4939827"/>
              <a:gd name="connsiteX136" fmla="*/ 5093642 w 12192000"/>
              <a:gd name="connsiteY136" fmla="*/ 177214 h 4939827"/>
              <a:gd name="connsiteX137" fmla="*/ 5102642 w 12192000"/>
              <a:gd name="connsiteY137" fmla="*/ 186816 h 4939827"/>
              <a:gd name="connsiteX138" fmla="*/ 5193590 w 12192000"/>
              <a:gd name="connsiteY138" fmla="*/ 156458 h 4939827"/>
              <a:gd name="connsiteX139" fmla="*/ 5323922 w 12192000"/>
              <a:gd name="connsiteY139" fmla="*/ 146332 h 4939827"/>
              <a:gd name="connsiteX140" fmla="*/ 5421860 w 12192000"/>
              <a:gd name="connsiteY140" fmla="*/ 167298 h 4939827"/>
              <a:gd name="connsiteX141" fmla="*/ 5476948 w 12192000"/>
              <a:gd name="connsiteY141" fmla="*/ 173249 h 4939827"/>
              <a:gd name="connsiteX142" fmla="*/ 5516842 w 12192000"/>
              <a:gd name="connsiteY142" fmla="*/ 184018 h 4939827"/>
              <a:gd name="connsiteX143" fmla="*/ 5619415 w 12192000"/>
              <a:gd name="connsiteY143" fmla="*/ 176781 h 4939827"/>
              <a:gd name="connsiteX144" fmla="*/ 5789867 w 12192000"/>
              <a:gd name="connsiteY144" fmla="*/ 150304 h 4939827"/>
              <a:gd name="connsiteX145" fmla="*/ 5825953 w 12192000"/>
              <a:gd name="connsiteY145" fmla="*/ 147907 h 4939827"/>
              <a:gd name="connsiteX146" fmla="*/ 5856168 w 12192000"/>
              <a:gd name="connsiteY146" fmla="*/ 158719 h 4939827"/>
              <a:gd name="connsiteX147" fmla="*/ 5862476 w 12192000"/>
              <a:gd name="connsiteY147" fmla="*/ 172447 h 4939827"/>
              <a:gd name="connsiteX148" fmla="*/ 5882195 w 12192000"/>
              <a:gd name="connsiteY148" fmla="*/ 173195 h 4939827"/>
              <a:gd name="connsiteX149" fmla="*/ 5952585 w 12192000"/>
              <a:gd name="connsiteY149" fmla="*/ 161012 h 4939827"/>
              <a:gd name="connsiteX150" fmla="*/ 6001964 w 12192000"/>
              <a:gd name="connsiteY150" fmla="*/ 154786 h 4939827"/>
              <a:gd name="connsiteX151" fmla="*/ 6184207 w 12192000"/>
              <a:gd name="connsiteY151" fmla="*/ 132658 h 4939827"/>
              <a:gd name="connsiteX152" fmla="*/ 6415830 w 12192000"/>
              <a:gd name="connsiteY152" fmla="*/ 136006 h 4939827"/>
              <a:gd name="connsiteX153" fmla="*/ 6756965 w 12192000"/>
              <a:gd name="connsiteY153" fmla="*/ 57636 h 4939827"/>
              <a:gd name="connsiteX154" fmla="*/ 6819400 w 12192000"/>
              <a:gd name="connsiteY154" fmla="*/ 30742 h 4939827"/>
              <a:gd name="connsiteX155" fmla="*/ 6986370 w 12192000"/>
              <a:gd name="connsiteY155" fmla="*/ 12659 h 4939827"/>
              <a:gd name="connsiteX156" fmla="*/ 6989536 w 12192000"/>
              <a:gd name="connsiteY156" fmla="*/ 14528 h 4939827"/>
              <a:gd name="connsiteX157" fmla="*/ 7015933 w 12192000"/>
              <a:gd name="connsiteY157" fmla="*/ 9653 h 4939827"/>
              <a:gd name="connsiteX158" fmla="*/ 7020592 w 12192000"/>
              <a:gd name="connsiteY158" fmla="*/ 1651 h 4939827"/>
              <a:gd name="connsiteX159" fmla="*/ 7025905 w 12192000"/>
              <a:gd name="connsiteY159"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166439 w 12192000"/>
              <a:gd name="connsiteY19" fmla="*/ 252699 h 4939827"/>
              <a:gd name="connsiteX20" fmla="*/ 8281371 w 12192000"/>
              <a:gd name="connsiteY20" fmla="*/ 256875 h 4939827"/>
              <a:gd name="connsiteX21" fmla="*/ 8381609 w 12192000"/>
              <a:gd name="connsiteY21" fmla="*/ 240618 h 4939827"/>
              <a:gd name="connsiteX22" fmla="*/ 8406759 w 12192000"/>
              <a:gd name="connsiteY22" fmla="*/ 232517 h 4939827"/>
              <a:gd name="connsiteX23" fmla="*/ 8426506 w 12192000"/>
              <a:gd name="connsiteY23" fmla="*/ 241842 h 4939827"/>
              <a:gd name="connsiteX24" fmla="*/ 8427949 w 12192000"/>
              <a:gd name="connsiteY24" fmla="*/ 240981 h 4939827"/>
              <a:gd name="connsiteX25" fmla="*/ 8441468 w 12192000"/>
              <a:gd name="connsiteY25" fmla="*/ 241157 h 4939827"/>
              <a:gd name="connsiteX26" fmla="*/ 8565757 w 12192000"/>
              <a:gd name="connsiteY26" fmla="*/ 255317 h 4939827"/>
              <a:gd name="connsiteX27" fmla="*/ 8573171 w 12192000"/>
              <a:gd name="connsiteY27" fmla="*/ 258426 h 4939827"/>
              <a:gd name="connsiteX28" fmla="*/ 8573548 w 12192000"/>
              <a:gd name="connsiteY28" fmla="*/ 258241 h 4939827"/>
              <a:gd name="connsiteX29" fmla="*/ 8581827 w 12192000"/>
              <a:gd name="connsiteY29" fmla="*/ 261028 h 4939827"/>
              <a:gd name="connsiteX30" fmla="*/ 8672650 w 12192000"/>
              <a:gd name="connsiteY30" fmla="*/ 254821 h 4939827"/>
              <a:gd name="connsiteX31" fmla="*/ 8785543 w 12192000"/>
              <a:gd name="connsiteY31" fmla="*/ 263406 h 4939827"/>
              <a:gd name="connsiteX32" fmla="*/ 8830588 w 12192000"/>
              <a:gd name="connsiteY32" fmla="*/ 265483 h 4939827"/>
              <a:gd name="connsiteX33" fmla="*/ 8905142 w 12192000"/>
              <a:gd name="connsiteY33" fmla="*/ 264958 h 4939827"/>
              <a:gd name="connsiteX34" fmla="*/ 8968582 w 12192000"/>
              <a:gd name="connsiteY34" fmla="*/ 262728 h 4939827"/>
              <a:gd name="connsiteX35" fmla="*/ 8972994 w 12192000"/>
              <a:gd name="connsiteY35" fmla="*/ 263284 h 4939827"/>
              <a:gd name="connsiteX36" fmla="*/ 9004605 w 12192000"/>
              <a:gd name="connsiteY36" fmla="*/ 258041 h 4939827"/>
              <a:gd name="connsiteX37" fmla="*/ 9016165 w 12192000"/>
              <a:gd name="connsiteY37" fmla="*/ 261258 h 4939827"/>
              <a:gd name="connsiteX38" fmla="*/ 9043297 w 12192000"/>
              <a:gd name="connsiteY38" fmla="*/ 281547 h 4939827"/>
              <a:gd name="connsiteX39" fmla="*/ 9048315 w 12192000"/>
              <a:gd name="connsiteY39" fmla="*/ 279264 h 4939827"/>
              <a:gd name="connsiteX40" fmla="*/ 9054706 w 12192000"/>
              <a:gd name="connsiteY40" fmla="*/ 278538 h 4939827"/>
              <a:gd name="connsiteX41" fmla="*/ 9070919 w 12192000"/>
              <a:gd name="connsiteY41" fmla="*/ 281810 h 4939827"/>
              <a:gd name="connsiteX42" fmla="*/ 9076813 w 12192000"/>
              <a:gd name="connsiteY42" fmla="*/ 283909 h 4939827"/>
              <a:gd name="connsiteX43" fmla="*/ 9085871 w 12192000"/>
              <a:gd name="connsiteY43" fmla="*/ 285133 h 4939827"/>
              <a:gd name="connsiteX44" fmla="*/ 9086159 w 12192000"/>
              <a:gd name="connsiteY44" fmla="*/ 284887 h 4939827"/>
              <a:gd name="connsiteX45" fmla="*/ 9134606 w 12192000"/>
              <a:gd name="connsiteY45" fmla="*/ 288168 h 4939827"/>
              <a:gd name="connsiteX46" fmla="*/ 9195590 w 12192000"/>
              <a:gd name="connsiteY46" fmla="*/ 279568 h 4939827"/>
              <a:gd name="connsiteX47" fmla="*/ 9219336 w 12192000"/>
              <a:gd name="connsiteY47" fmla="*/ 278133 h 4939827"/>
              <a:gd name="connsiteX48" fmla="*/ 9232362 w 12192000"/>
              <a:gd name="connsiteY48" fmla="*/ 275894 h 4939827"/>
              <a:gd name="connsiteX49" fmla="*/ 9283638 w 12192000"/>
              <a:gd name="connsiteY49" fmla="*/ 299924 h 4939827"/>
              <a:gd name="connsiteX50" fmla="*/ 9371484 w 12192000"/>
              <a:gd name="connsiteY50" fmla="*/ 329634 h 4939827"/>
              <a:gd name="connsiteX51" fmla="*/ 9404829 w 12192000"/>
              <a:gd name="connsiteY51" fmla="*/ 339038 h 4939827"/>
              <a:gd name="connsiteX52" fmla="*/ 9427021 w 12192000"/>
              <a:gd name="connsiteY52" fmla="*/ 358784 h 4939827"/>
              <a:gd name="connsiteX53" fmla="*/ 9670844 w 12192000"/>
              <a:gd name="connsiteY53" fmla="*/ 405128 h 4939827"/>
              <a:gd name="connsiteX54" fmla="*/ 9816083 w 12192000"/>
              <a:gd name="connsiteY54" fmla="*/ 416573 h 4939827"/>
              <a:gd name="connsiteX55" fmla="*/ 9936741 w 12192000"/>
              <a:gd name="connsiteY55" fmla="*/ 437044 h 4939827"/>
              <a:gd name="connsiteX56" fmla="*/ 10050093 w 12192000"/>
              <a:gd name="connsiteY56" fmla="*/ 443783 h 4939827"/>
              <a:gd name="connsiteX57" fmla="*/ 10130090 w 12192000"/>
              <a:gd name="connsiteY57" fmla="*/ 459520 h 4939827"/>
              <a:gd name="connsiteX58" fmla="*/ 10173456 w 12192000"/>
              <a:gd name="connsiteY58" fmla="*/ 457749 h 4939827"/>
              <a:gd name="connsiteX59" fmla="*/ 10218232 w 12192000"/>
              <a:gd name="connsiteY59" fmla="*/ 459820 h 4939827"/>
              <a:gd name="connsiteX60" fmla="*/ 10354176 w 12192000"/>
              <a:gd name="connsiteY60" fmla="*/ 471377 h 4939827"/>
              <a:gd name="connsiteX61" fmla="*/ 10430681 w 12192000"/>
              <a:gd name="connsiteY61" fmla="*/ 481226 h 4939827"/>
              <a:gd name="connsiteX62" fmla="*/ 10478169 w 12192000"/>
              <a:gd name="connsiteY62" fmla="*/ 481774 h 4939827"/>
              <a:gd name="connsiteX63" fmla="*/ 10540907 w 12192000"/>
              <a:gd name="connsiteY63" fmla="*/ 485607 h 4939827"/>
              <a:gd name="connsiteX64" fmla="*/ 10614941 w 12192000"/>
              <a:gd name="connsiteY64" fmla="*/ 487592 h 4939827"/>
              <a:gd name="connsiteX65" fmla="*/ 10674098 w 12192000"/>
              <a:gd name="connsiteY65" fmla="*/ 521656 h 4939827"/>
              <a:gd name="connsiteX66" fmla="*/ 10874834 w 12192000"/>
              <a:gd name="connsiteY66" fmla="*/ 574867 h 4939827"/>
              <a:gd name="connsiteX67" fmla="*/ 10944981 w 12192000"/>
              <a:gd name="connsiteY67" fmla="*/ 615042 h 4939827"/>
              <a:gd name="connsiteX68" fmla="*/ 11006376 w 12192000"/>
              <a:gd name="connsiteY68" fmla="*/ 645957 h 4939827"/>
              <a:gd name="connsiteX69" fmla="*/ 11076308 w 12192000"/>
              <a:gd name="connsiteY69" fmla="*/ 675698 h 4939827"/>
              <a:gd name="connsiteX70" fmla="*/ 11148789 w 12192000"/>
              <a:gd name="connsiteY70" fmla="*/ 685041 h 4939827"/>
              <a:gd name="connsiteX71" fmla="*/ 11249129 w 12192000"/>
              <a:gd name="connsiteY71" fmla="*/ 684218 h 4939827"/>
              <a:gd name="connsiteX72" fmla="*/ 11299915 w 12192000"/>
              <a:gd name="connsiteY72" fmla="*/ 692177 h 4939827"/>
              <a:gd name="connsiteX73" fmla="*/ 11386973 w 12192000"/>
              <a:gd name="connsiteY73" fmla="*/ 708209 h 4939827"/>
              <a:gd name="connsiteX74" fmla="*/ 11500105 w 12192000"/>
              <a:gd name="connsiteY74" fmla="*/ 735014 h 4939827"/>
              <a:gd name="connsiteX75" fmla="*/ 11621735 w 12192000"/>
              <a:gd name="connsiteY75" fmla="*/ 789584 h 4939827"/>
              <a:gd name="connsiteX76" fmla="*/ 11691200 w 12192000"/>
              <a:gd name="connsiteY76" fmla="*/ 867902 h 4939827"/>
              <a:gd name="connsiteX77" fmla="*/ 11819427 w 12192000"/>
              <a:gd name="connsiteY77" fmla="*/ 911634 h 4939827"/>
              <a:gd name="connsiteX78" fmla="*/ 11969720 w 12192000"/>
              <a:gd name="connsiteY78" fmla="*/ 964737 h 4939827"/>
              <a:gd name="connsiteX79" fmla="*/ 12055766 w 12192000"/>
              <a:gd name="connsiteY79" fmla="*/ 991268 h 4939827"/>
              <a:gd name="connsiteX80" fmla="*/ 12171539 w 12192000"/>
              <a:gd name="connsiteY80" fmla="*/ 995427 h 4939827"/>
              <a:gd name="connsiteX81" fmla="*/ 12187831 w 12192000"/>
              <a:gd name="connsiteY81" fmla="*/ 996580 h 4939827"/>
              <a:gd name="connsiteX82" fmla="*/ 12192000 w 12192000"/>
              <a:gd name="connsiteY82" fmla="*/ 996726 h 4939827"/>
              <a:gd name="connsiteX83" fmla="*/ 12192000 w 12192000"/>
              <a:gd name="connsiteY83" fmla="*/ 4939827 h 4939827"/>
              <a:gd name="connsiteX84" fmla="*/ 0 w 12192000"/>
              <a:gd name="connsiteY84" fmla="*/ 4939827 h 4939827"/>
              <a:gd name="connsiteX85" fmla="*/ 0 w 12192000"/>
              <a:gd name="connsiteY85" fmla="*/ 512043 h 4939827"/>
              <a:gd name="connsiteX86" fmla="*/ 7381 w 12192000"/>
              <a:gd name="connsiteY86" fmla="*/ 512580 h 4939827"/>
              <a:gd name="connsiteX87" fmla="*/ 100029 w 12192000"/>
              <a:gd name="connsiteY87" fmla="*/ 504758 h 4939827"/>
              <a:gd name="connsiteX88" fmla="*/ 155244 w 12192000"/>
              <a:gd name="connsiteY88" fmla="*/ 525130 h 4939827"/>
              <a:gd name="connsiteX89" fmla="*/ 254366 w 12192000"/>
              <a:gd name="connsiteY89" fmla="*/ 534449 h 4939827"/>
              <a:gd name="connsiteX90" fmla="*/ 447292 w 12192000"/>
              <a:gd name="connsiteY90" fmla="*/ 542725 h 4939827"/>
              <a:gd name="connsiteX91" fmla="*/ 628105 w 12192000"/>
              <a:gd name="connsiteY91" fmla="*/ 547853 h 4939827"/>
              <a:gd name="connsiteX92" fmla="*/ 783146 w 12192000"/>
              <a:gd name="connsiteY92" fmla="*/ 591799 h 4939827"/>
              <a:gd name="connsiteX93" fmla="*/ 1043676 w 12192000"/>
              <a:gd name="connsiteY93" fmla="*/ 591887 h 4939827"/>
              <a:gd name="connsiteX94" fmla="*/ 1281816 w 12192000"/>
              <a:gd name="connsiteY94" fmla="*/ 520946 h 4939827"/>
              <a:gd name="connsiteX95" fmla="*/ 1486347 w 12192000"/>
              <a:gd name="connsiteY95" fmla="*/ 487310 h 4939827"/>
              <a:gd name="connsiteX96" fmla="*/ 1568079 w 12192000"/>
              <a:gd name="connsiteY96" fmla="*/ 462531 h 4939827"/>
              <a:gd name="connsiteX97" fmla="*/ 1622516 w 12192000"/>
              <a:gd name="connsiteY97" fmla="*/ 466058 h 4939827"/>
              <a:gd name="connsiteX98" fmla="*/ 1655457 w 12192000"/>
              <a:gd name="connsiteY98" fmla="*/ 465359 h 4939827"/>
              <a:gd name="connsiteX99" fmla="*/ 1717454 w 12192000"/>
              <a:gd name="connsiteY99" fmla="*/ 417203 h 4939827"/>
              <a:gd name="connsiteX100" fmla="*/ 1913794 w 12192000"/>
              <a:gd name="connsiteY100" fmla="*/ 365255 h 4939827"/>
              <a:gd name="connsiteX101" fmla="*/ 2129762 w 12192000"/>
              <a:gd name="connsiteY101" fmla="*/ 367832 h 4939827"/>
              <a:gd name="connsiteX102" fmla="*/ 2376970 w 12192000"/>
              <a:gd name="connsiteY102" fmla="*/ 350129 h 4939827"/>
              <a:gd name="connsiteX103" fmla="*/ 2480155 w 12192000"/>
              <a:gd name="connsiteY103" fmla="*/ 359227 h 4939827"/>
              <a:gd name="connsiteX104" fmla="*/ 2586782 w 12192000"/>
              <a:gd name="connsiteY104" fmla="*/ 339352 h 4939827"/>
              <a:gd name="connsiteX105" fmla="*/ 2679617 w 12192000"/>
              <a:gd name="connsiteY105" fmla="*/ 305383 h 4939827"/>
              <a:gd name="connsiteX106" fmla="*/ 2788947 w 12192000"/>
              <a:gd name="connsiteY106" fmla="*/ 250375 h 4939827"/>
              <a:gd name="connsiteX107" fmla="*/ 2965530 w 12192000"/>
              <a:gd name="connsiteY107" fmla="*/ 245958 h 4939827"/>
              <a:gd name="connsiteX108" fmla="*/ 3103677 w 12192000"/>
              <a:gd name="connsiteY108" fmla="*/ 209527 h 4939827"/>
              <a:gd name="connsiteX109" fmla="*/ 3126759 w 12192000"/>
              <a:gd name="connsiteY109" fmla="*/ 211226 h 4939827"/>
              <a:gd name="connsiteX110" fmla="*/ 3164020 w 12192000"/>
              <a:gd name="connsiteY110" fmla="*/ 212779 h 4939827"/>
              <a:gd name="connsiteX111" fmla="*/ 3285019 w 12192000"/>
              <a:gd name="connsiteY111" fmla="*/ 220535 h 4939827"/>
              <a:gd name="connsiteX112" fmla="*/ 3365154 w 12192000"/>
              <a:gd name="connsiteY112" fmla="*/ 226416 h 4939827"/>
              <a:gd name="connsiteX113" fmla="*/ 3367507 w 12192000"/>
              <a:gd name="connsiteY113" fmla="*/ 225416 h 4939827"/>
              <a:gd name="connsiteX114" fmla="*/ 3387567 w 12192000"/>
              <a:gd name="connsiteY114" fmla="*/ 227103 h 4939827"/>
              <a:gd name="connsiteX115" fmla="*/ 3498001 w 12192000"/>
              <a:gd name="connsiteY115" fmla="*/ 231941 h 4939827"/>
              <a:gd name="connsiteX116" fmla="*/ 3561557 w 12192000"/>
              <a:gd name="connsiteY116" fmla="*/ 228095 h 4939827"/>
              <a:gd name="connsiteX117" fmla="*/ 3611920 w 12192000"/>
              <a:gd name="connsiteY117" fmla="*/ 218094 h 4939827"/>
              <a:gd name="connsiteX118" fmla="*/ 3620528 w 12192000"/>
              <a:gd name="connsiteY118" fmla="*/ 218788 h 4939827"/>
              <a:gd name="connsiteX119" fmla="*/ 3620766 w 12192000"/>
              <a:gd name="connsiteY119" fmla="*/ 218511 h 4939827"/>
              <a:gd name="connsiteX120" fmla="*/ 3629977 w 12192000"/>
              <a:gd name="connsiteY120" fmla="*/ 218664 h 4939827"/>
              <a:gd name="connsiteX121" fmla="*/ 3636217 w 12192000"/>
              <a:gd name="connsiteY121" fmla="*/ 220048 h 4939827"/>
              <a:gd name="connsiteX122" fmla="*/ 3709484 w 12192000"/>
              <a:gd name="connsiteY122" fmla="*/ 186927 h 4939827"/>
              <a:gd name="connsiteX123" fmla="*/ 3761342 w 12192000"/>
              <a:gd name="connsiteY123" fmla="*/ 177474 h 4939827"/>
              <a:gd name="connsiteX124" fmla="*/ 3799748 w 12192000"/>
              <a:gd name="connsiteY124" fmla="*/ 167154 h 4939827"/>
              <a:gd name="connsiteX125" fmla="*/ 3922756 w 12192000"/>
              <a:gd name="connsiteY125" fmla="*/ 194044 h 4939827"/>
              <a:gd name="connsiteX126" fmla="*/ 4028476 w 12192000"/>
              <a:gd name="connsiteY126" fmla="*/ 223679 h 4939827"/>
              <a:gd name="connsiteX127" fmla="*/ 4191582 w 12192000"/>
              <a:gd name="connsiteY127" fmla="*/ 238952 h 4939827"/>
              <a:gd name="connsiteX128" fmla="*/ 4251024 w 12192000"/>
              <a:gd name="connsiteY128" fmla="*/ 240874 h 4939827"/>
              <a:gd name="connsiteX129" fmla="*/ 4355275 w 12192000"/>
              <a:gd name="connsiteY129" fmla="*/ 260205 h 4939827"/>
              <a:gd name="connsiteX130" fmla="*/ 4423807 w 12192000"/>
              <a:gd name="connsiteY130" fmla="*/ 270366 h 4939827"/>
              <a:gd name="connsiteX131" fmla="*/ 4558432 w 12192000"/>
              <a:gd name="connsiteY131" fmla="*/ 269194 h 4939827"/>
              <a:gd name="connsiteX132" fmla="*/ 4635061 w 12192000"/>
              <a:gd name="connsiteY132" fmla="*/ 280682 h 4939827"/>
              <a:gd name="connsiteX133" fmla="*/ 4807427 w 12192000"/>
              <a:gd name="connsiteY133" fmla="*/ 276835 h 4939827"/>
              <a:gd name="connsiteX134" fmla="*/ 5028933 w 12192000"/>
              <a:gd name="connsiteY134" fmla="*/ 183887 h 4939827"/>
              <a:gd name="connsiteX135" fmla="*/ 5093642 w 12192000"/>
              <a:gd name="connsiteY135" fmla="*/ 177214 h 4939827"/>
              <a:gd name="connsiteX136" fmla="*/ 5102642 w 12192000"/>
              <a:gd name="connsiteY136" fmla="*/ 186816 h 4939827"/>
              <a:gd name="connsiteX137" fmla="*/ 5193590 w 12192000"/>
              <a:gd name="connsiteY137" fmla="*/ 156458 h 4939827"/>
              <a:gd name="connsiteX138" fmla="*/ 5323922 w 12192000"/>
              <a:gd name="connsiteY138" fmla="*/ 146332 h 4939827"/>
              <a:gd name="connsiteX139" fmla="*/ 5421860 w 12192000"/>
              <a:gd name="connsiteY139" fmla="*/ 167298 h 4939827"/>
              <a:gd name="connsiteX140" fmla="*/ 5476948 w 12192000"/>
              <a:gd name="connsiteY140" fmla="*/ 173249 h 4939827"/>
              <a:gd name="connsiteX141" fmla="*/ 5516842 w 12192000"/>
              <a:gd name="connsiteY141" fmla="*/ 184018 h 4939827"/>
              <a:gd name="connsiteX142" fmla="*/ 5619415 w 12192000"/>
              <a:gd name="connsiteY142" fmla="*/ 176781 h 4939827"/>
              <a:gd name="connsiteX143" fmla="*/ 5789867 w 12192000"/>
              <a:gd name="connsiteY143" fmla="*/ 150304 h 4939827"/>
              <a:gd name="connsiteX144" fmla="*/ 5825953 w 12192000"/>
              <a:gd name="connsiteY144" fmla="*/ 147907 h 4939827"/>
              <a:gd name="connsiteX145" fmla="*/ 5856168 w 12192000"/>
              <a:gd name="connsiteY145" fmla="*/ 158719 h 4939827"/>
              <a:gd name="connsiteX146" fmla="*/ 5862476 w 12192000"/>
              <a:gd name="connsiteY146" fmla="*/ 172447 h 4939827"/>
              <a:gd name="connsiteX147" fmla="*/ 5882195 w 12192000"/>
              <a:gd name="connsiteY147" fmla="*/ 173195 h 4939827"/>
              <a:gd name="connsiteX148" fmla="*/ 5952585 w 12192000"/>
              <a:gd name="connsiteY148" fmla="*/ 161012 h 4939827"/>
              <a:gd name="connsiteX149" fmla="*/ 6001964 w 12192000"/>
              <a:gd name="connsiteY149" fmla="*/ 154786 h 4939827"/>
              <a:gd name="connsiteX150" fmla="*/ 6184207 w 12192000"/>
              <a:gd name="connsiteY150" fmla="*/ 132658 h 4939827"/>
              <a:gd name="connsiteX151" fmla="*/ 6415830 w 12192000"/>
              <a:gd name="connsiteY151" fmla="*/ 136006 h 4939827"/>
              <a:gd name="connsiteX152" fmla="*/ 6756965 w 12192000"/>
              <a:gd name="connsiteY152" fmla="*/ 57636 h 4939827"/>
              <a:gd name="connsiteX153" fmla="*/ 6819400 w 12192000"/>
              <a:gd name="connsiteY153" fmla="*/ 30742 h 4939827"/>
              <a:gd name="connsiteX154" fmla="*/ 6986370 w 12192000"/>
              <a:gd name="connsiteY154" fmla="*/ 12659 h 4939827"/>
              <a:gd name="connsiteX155" fmla="*/ 6989536 w 12192000"/>
              <a:gd name="connsiteY155" fmla="*/ 14528 h 4939827"/>
              <a:gd name="connsiteX156" fmla="*/ 7015933 w 12192000"/>
              <a:gd name="connsiteY156" fmla="*/ 9653 h 4939827"/>
              <a:gd name="connsiteX157" fmla="*/ 7020592 w 12192000"/>
              <a:gd name="connsiteY157" fmla="*/ 1651 h 4939827"/>
              <a:gd name="connsiteX158" fmla="*/ 7025905 w 12192000"/>
              <a:gd name="connsiteY158"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166439 w 12192000"/>
              <a:gd name="connsiteY19" fmla="*/ 252699 h 4939827"/>
              <a:gd name="connsiteX20" fmla="*/ 8281371 w 12192000"/>
              <a:gd name="connsiteY20" fmla="*/ 256875 h 4939827"/>
              <a:gd name="connsiteX21" fmla="*/ 8381609 w 12192000"/>
              <a:gd name="connsiteY21" fmla="*/ 240618 h 4939827"/>
              <a:gd name="connsiteX22" fmla="*/ 8406759 w 12192000"/>
              <a:gd name="connsiteY22" fmla="*/ 232517 h 4939827"/>
              <a:gd name="connsiteX23" fmla="*/ 8426506 w 12192000"/>
              <a:gd name="connsiteY23" fmla="*/ 241842 h 4939827"/>
              <a:gd name="connsiteX24" fmla="*/ 8427949 w 12192000"/>
              <a:gd name="connsiteY24" fmla="*/ 240981 h 4939827"/>
              <a:gd name="connsiteX25" fmla="*/ 8441468 w 12192000"/>
              <a:gd name="connsiteY25" fmla="*/ 241157 h 4939827"/>
              <a:gd name="connsiteX26" fmla="*/ 8565757 w 12192000"/>
              <a:gd name="connsiteY26" fmla="*/ 255317 h 4939827"/>
              <a:gd name="connsiteX27" fmla="*/ 8573171 w 12192000"/>
              <a:gd name="connsiteY27" fmla="*/ 258426 h 4939827"/>
              <a:gd name="connsiteX28" fmla="*/ 8573548 w 12192000"/>
              <a:gd name="connsiteY28" fmla="*/ 258241 h 4939827"/>
              <a:gd name="connsiteX29" fmla="*/ 8622021 w 12192000"/>
              <a:gd name="connsiteY29" fmla="*/ 261028 h 4939827"/>
              <a:gd name="connsiteX30" fmla="*/ 8672650 w 12192000"/>
              <a:gd name="connsiteY30" fmla="*/ 254821 h 4939827"/>
              <a:gd name="connsiteX31" fmla="*/ 8785543 w 12192000"/>
              <a:gd name="connsiteY31" fmla="*/ 263406 h 4939827"/>
              <a:gd name="connsiteX32" fmla="*/ 8830588 w 12192000"/>
              <a:gd name="connsiteY32" fmla="*/ 265483 h 4939827"/>
              <a:gd name="connsiteX33" fmla="*/ 8905142 w 12192000"/>
              <a:gd name="connsiteY33" fmla="*/ 264958 h 4939827"/>
              <a:gd name="connsiteX34" fmla="*/ 8968582 w 12192000"/>
              <a:gd name="connsiteY34" fmla="*/ 262728 h 4939827"/>
              <a:gd name="connsiteX35" fmla="*/ 8972994 w 12192000"/>
              <a:gd name="connsiteY35" fmla="*/ 263284 h 4939827"/>
              <a:gd name="connsiteX36" fmla="*/ 9004605 w 12192000"/>
              <a:gd name="connsiteY36" fmla="*/ 258041 h 4939827"/>
              <a:gd name="connsiteX37" fmla="*/ 9016165 w 12192000"/>
              <a:gd name="connsiteY37" fmla="*/ 261258 h 4939827"/>
              <a:gd name="connsiteX38" fmla="*/ 9043297 w 12192000"/>
              <a:gd name="connsiteY38" fmla="*/ 281547 h 4939827"/>
              <a:gd name="connsiteX39" fmla="*/ 9048315 w 12192000"/>
              <a:gd name="connsiteY39" fmla="*/ 279264 h 4939827"/>
              <a:gd name="connsiteX40" fmla="*/ 9054706 w 12192000"/>
              <a:gd name="connsiteY40" fmla="*/ 278538 h 4939827"/>
              <a:gd name="connsiteX41" fmla="*/ 9070919 w 12192000"/>
              <a:gd name="connsiteY41" fmla="*/ 281810 h 4939827"/>
              <a:gd name="connsiteX42" fmla="*/ 9076813 w 12192000"/>
              <a:gd name="connsiteY42" fmla="*/ 283909 h 4939827"/>
              <a:gd name="connsiteX43" fmla="*/ 9085871 w 12192000"/>
              <a:gd name="connsiteY43" fmla="*/ 285133 h 4939827"/>
              <a:gd name="connsiteX44" fmla="*/ 9086159 w 12192000"/>
              <a:gd name="connsiteY44" fmla="*/ 284887 h 4939827"/>
              <a:gd name="connsiteX45" fmla="*/ 9134606 w 12192000"/>
              <a:gd name="connsiteY45" fmla="*/ 288168 h 4939827"/>
              <a:gd name="connsiteX46" fmla="*/ 9195590 w 12192000"/>
              <a:gd name="connsiteY46" fmla="*/ 279568 h 4939827"/>
              <a:gd name="connsiteX47" fmla="*/ 9219336 w 12192000"/>
              <a:gd name="connsiteY47" fmla="*/ 278133 h 4939827"/>
              <a:gd name="connsiteX48" fmla="*/ 9232362 w 12192000"/>
              <a:gd name="connsiteY48" fmla="*/ 275894 h 4939827"/>
              <a:gd name="connsiteX49" fmla="*/ 9283638 w 12192000"/>
              <a:gd name="connsiteY49" fmla="*/ 299924 h 4939827"/>
              <a:gd name="connsiteX50" fmla="*/ 9371484 w 12192000"/>
              <a:gd name="connsiteY50" fmla="*/ 329634 h 4939827"/>
              <a:gd name="connsiteX51" fmla="*/ 9404829 w 12192000"/>
              <a:gd name="connsiteY51" fmla="*/ 339038 h 4939827"/>
              <a:gd name="connsiteX52" fmla="*/ 9427021 w 12192000"/>
              <a:gd name="connsiteY52" fmla="*/ 358784 h 4939827"/>
              <a:gd name="connsiteX53" fmla="*/ 9670844 w 12192000"/>
              <a:gd name="connsiteY53" fmla="*/ 405128 h 4939827"/>
              <a:gd name="connsiteX54" fmla="*/ 9816083 w 12192000"/>
              <a:gd name="connsiteY54" fmla="*/ 416573 h 4939827"/>
              <a:gd name="connsiteX55" fmla="*/ 9936741 w 12192000"/>
              <a:gd name="connsiteY55" fmla="*/ 437044 h 4939827"/>
              <a:gd name="connsiteX56" fmla="*/ 10050093 w 12192000"/>
              <a:gd name="connsiteY56" fmla="*/ 443783 h 4939827"/>
              <a:gd name="connsiteX57" fmla="*/ 10130090 w 12192000"/>
              <a:gd name="connsiteY57" fmla="*/ 459520 h 4939827"/>
              <a:gd name="connsiteX58" fmla="*/ 10173456 w 12192000"/>
              <a:gd name="connsiteY58" fmla="*/ 457749 h 4939827"/>
              <a:gd name="connsiteX59" fmla="*/ 10218232 w 12192000"/>
              <a:gd name="connsiteY59" fmla="*/ 459820 h 4939827"/>
              <a:gd name="connsiteX60" fmla="*/ 10354176 w 12192000"/>
              <a:gd name="connsiteY60" fmla="*/ 471377 h 4939827"/>
              <a:gd name="connsiteX61" fmla="*/ 10430681 w 12192000"/>
              <a:gd name="connsiteY61" fmla="*/ 481226 h 4939827"/>
              <a:gd name="connsiteX62" fmla="*/ 10478169 w 12192000"/>
              <a:gd name="connsiteY62" fmla="*/ 481774 h 4939827"/>
              <a:gd name="connsiteX63" fmla="*/ 10540907 w 12192000"/>
              <a:gd name="connsiteY63" fmla="*/ 485607 h 4939827"/>
              <a:gd name="connsiteX64" fmla="*/ 10614941 w 12192000"/>
              <a:gd name="connsiteY64" fmla="*/ 487592 h 4939827"/>
              <a:gd name="connsiteX65" fmla="*/ 10674098 w 12192000"/>
              <a:gd name="connsiteY65" fmla="*/ 521656 h 4939827"/>
              <a:gd name="connsiteX66" fmla="*/ 10874834 w 12192000"/>
              <a:gd name="connsiteY66" fmla="*/ 574867 h 4939827"/>
              <a:gd name="connsiteX67" fmla="*/ 10944981 w 12192000"/>
              <a:gd name="connsiteY67" fmla="*/ 615042 h 4939827"/>
              <a:gd name="connsiteX68" fmla="*/ 11006376 w 12192000"/>
              <a:gd name="connsiteY68" fmla="*/ 645957 h 4939827"/>
              <a:gd name="connsiteX69" fmla="*/ 11076308 w 12192000"/>
              <a:gd name="connsiteY69" fmla="*/ 675698 h 4939827"/>
              <a:gd name="connsiteX70" fmla="*/ 11148789 w 12192000"/>
              <a:gd name="connsiteY70" fmla="*/ 685041 h 4939827"/>
              <a:gd name="connsiteX71" fmla="*/ 11249129 w 12192000"/>
              <a:gd name="connsiteY71" fmla="*/ 684218 h 4939827"/>
              <a:gd name="connsiteX72" fmla="*/ 11299915 w 12192000"/>
              <a:gd name="connsiteY72" fmla="*/ 692177 h 4939827"/>
              <a:gd name="connsiteX73" fmla="*/ 11386973 w 12192000"/>
              <a:gd name="connsiteY73" fmla="*/ 708209 h 4939827"/>
              <a:gd name="connsiteX74" fmla="*/ 11500105 w 12192000"/>
              <a:gd name="connsiteY74" fmla="*/ 735014 h 4939827"/>
              <a:gd name="connsiteX75" fmla="*/ 11621735 w 12192000"/>
              <a:gd name="connsiteY75" fmla="*/ 789584 h 4939827"/>
              <a:gd name="connsiteX76" fmla="*/ 11691200 w 12192000"/>
              <a:gd name="connsiteY76" fmla="*/ 867902 h 4939827"/>
              <a:gd name="connsiteX77" fmla="*/ 11819427 w 12192000"/>
              <a:gd name="connsiteY77" fmla="*/ 911634 h 4939827"/>
              <a:gd name="connsiteX78" fmla="*/ 11969720 w 12192000"/>
              <a:gd name="connsiteY78" fmla="*/ 964737 h 4939827"/>
              <a:gd name="connsiteX79" fmla="*/ 12055766 w 12192000"/>
              <a:gd name="connsiteY79" fmla="*/ 991268 h 4939827"/>
              <a:gd name="connsiteX80" fmla="*/ 12171539 w 12192000"/>
              <a:gd name="connsiteY80" fmla="*/ 995427 h 4939827"/>
              <a:gd name="connsiteX81" fmla="*/ 12187831 w 12192000"/>
              <a:gd name="connsiteY81" fmla="*/ 996580 h 4939827"/>
              <a:gd name="connsiteX82" fmla="*/ 12192000 w 12192000"/>
              <a:gd name="connsiteY82" fmla="*/ 996726 h 4939827"/>
              <a:gd name="connsiteX83" fmla="*/ 12192000 w 12192000"/>
              <a:gd name="connsiteY83" fmla="*/ 4939827 h 4939827"/>
              <a:gd name="connsiteX84" fmla="*/ 0 w 12192000"/>
              <a:gd name="connsiteY84" fmla="*/ 4939827 h 4939827"/>
              <a:gd name="connsiteX85" fmla="*/ 0 w 12192000"/>
              <a:gd name="connsiteY85" fmla="*/ 512043 h 4939827"/>
              <a:gd name="connsiteX86" fmla="*/ 7381 w 12192000"/>
              <a:gd name="connsiteY86" fmla="*/ 512580 h 4939827"/>
              <a:gd name="connsiteX87" fmla="*/ 100029 w 12192000"/>
              <a:gd name="connsiteY87" fmla="*/ 504758 h 4939827"/>
              <a:gd name="connsiteX88" fmla="*/ 155244 w 12192000"/>
              <a:gd name="connsiteY88" fmla="*/ 525130 h 4939827"/>
              <a:gd name="connsiteX89" fmla="*/ 254366 w 12192000"/>
              <a:gd name="connsiteY89" fmla="*/ 534449 h 4939827"/>
              <a:gd name="connsiteX90" fmla="*/ 447292 w 12192000"/>
              <a:gd name="connsiteY90" fmla="*/ 542725 h 4939827"/>
              <a:gd name="connsiteX91" fmla="*/ 628105 w 12192000"/>
              <a:gd name="connsiteY91" fmla="*/ 547853 h 4939827"/>
              <a:gd name="connsiteX92" fmla="*/ 783146 w 12192000"/>
              <a:gd name="connsiteY92" fmla="*/ 591799 h 4939827"/>
              <a:gd name="connsiteX93" fmla="*/ 1043676 w 12192000"/>
              <a:gd name="connsiteY93" fmla="*/ 591887 h 4939827"/>
              <a:gd name="connsiteX94" fmla="*/ 1281816 w 12192000"/>
              <a:gd name="connsiteY94" fmla="*/ 520946 h 4939827"/>
              <a:gd name="connsiteX95" fmla="*/ 1486347 w 12192000"/>
              <a:gd name="connsiteY95" fmla="*/ 487310 h 4939827"/>
              <a:gd name="connsiteX96" fmla="*/ 1568079 w 12192000"/>
              <a:gd name="connsiteY96" fmla="*/ 462531 h 4939827"/>
              <a:gd name="connsiteX97" fmla="*/ 1622516 w 12192000"/>
              <a:gd name="connsiteY97" fmla="*/ 466058 h 4939827"/>
              <a:gd name="connsiteX98" fmla="*/ 1655457 w 12192000"/>
              <a:gd name="connsiteY98" fmla="*/ 465359 h 4939827"/>
              <a:gd name="connsiteX99" fmla="*/ 1717454 w 12192000"/>
              <a:gd name="connsiteY99" fmla="*/ 417203 h 4939827"/>
              <a:gd name="connsiteX100" fmla="*/ 1913794 w 12192000"/>
              <a:gd name="connsiteY100" fmla="*/ 365255 h 4939827"/>
              <a:gd name="connsiteX101" fmla="*/ 2129762 w 12192000"/>
              <a:gd name="connsiteY101" fmla="*/ 367832 h 4939827"/>
              <a:gd name="connsiteX102" fmla="*/ 2376970 w 12192000"/>
              <a:gd name="connsiteY102" fmla="*/ 350129 h 4939827"/>
              <a:gd name="connsiteX103" fmla="*/ 2480155 w 12192000"/>
              <a:gd name="connsiteY103" fmla="*/ 359227 h 4939827"/>
              <a:gd name="connsiteX104" fmla="*/ 2586782 w 12192000"/>
              <a:gd name="connsiteY104" fmla="*/ 339352 h 4939827"/>
              <a:gd name="connsiteX105" fmla="*/ 2679617 w 12192000"/>
              <a:gd name="connsiteY105" fmla="*/ 305383 h 4939827"/>
              <a:gd name="connsiteX106" fmla="*/ 2788947 w 12192000"/>
              <a:gd name="connsiteY106" fmla="*/ 250375 h 4939827"/>
              <a:gd name="connsiteX107" fmla="*/ 2965530 w 12192000"/>
              <a:gd name="connsiteY107" fmla="*/ 245958 h 4939827"/>
              <a:gd name="connsiteX108" fmla="*/ 3103677 w 12192000"/>
              <a:gd name="connsiteY108" fmla="*/ 209527 h 4939827"/>
              <a:gd name="connsiteX109" fmla="*/ 3126759 w 12192000"/>
              <a:gd name="connsiteY109" fmla="*/ 211226 h 4939827"/>
              <a:gd name="connsiteX110" fmla="*/ 3164020 w 12192000"/>
              <a:gd name="connsiteY110" fmla="*/ 212779 h 4939827"/>
              <a:gd name="connsiteX111" fmla="*/ 3285019 w 12192000"/>
              <a:gd name="connsiteY111" fmla="*/ 220535 h 4939827"/>
              <a:gd name="connsiteX112" fmla="*/ 3365154 w 12192000"/>
              <a:gd name="connsiteY112" fmla="*/ 226416 h 4939827"/>
              <a:gd name="connsiteX113" fmla="*/ 3367507 w 12192000"/>
              <a:gd name="connsiteY113" fmla="*/ 225416 h 4939827"/>
              <a:gd name="connsiteX114" fmla="*/ 3387567 w 12192000"/>
              <a:gd name="connsiteY114" fmla="*/ 227103 h 4939827"/>
              <a:gd name="connsiteX115" fmla="*/ 3498001 w 12192000"/>
              <a:gd name="connsiteY115" fmla="*/ 231941 h 4939827"/>
              <a:gd name="connsiteX116" fmla="*/ 3561557 w 12192000"/>
              <a:gd name="connsiteY116" fmla="*/ 228095 h 4939827"/>
              <a:gd name="connsiteX117" fmla="*/ 3611920 w 12192000"/>
              <a:gd name="connsiteY117" fmla="*/ 218094 h 4939827"/>
              <a:gd name="connsiteX118" fmla="*/ 3620528 w 12192000"/>
              <a:gd name="connsiteY118" fmla="*/ 218788 h 4939827"/>
              <a:gd name="connsiteX119" fmla="*/ 3620766 w 12192000"/>
              <a:gd name="connsiteY119" fmla="*/ 218511 h 4939827"/>
              <a:gd name="connsiteX120" fmla="*/ 3629977 w 12192000"/>
              <a:gd name="connsiteY120" fmla="*/ 218664 h 4939827"/>
              <a:gd name="connsiteX121" fmla="*/ 3636217 w 12192000"/>
              <a:gd name="connsiteY121" fmla="*/ 220048 h 4939827"/>
              <a:gd name="connsiteX122" fmla="*/ 3709484 w 12192000"/>
              <a:gd name="connsiteY122" fmla="*/ 186927 h 4939827"/>
              <a:gd name="connsiteX123" fmla="*/ 3761342 w 12192000"/>
              <a:gd name="connsiteY123" fmla="*/ 177474 h 4939827"/>
              <a:gd name="connsiteX124" fmla="*/ 3799748 w 12192000"/>
              <a:gd name="connsiteY124" fmla="*/ 167154 h 4939827"/>
              <a:gd name="connsiteX125" fmla="*/ 3922756 w 12192000"/>
              <a:gd name="connsiteY125" fmla="*/ 194044 h 4939827"/>
              <a:gd name="connsiteX126" fmla="*/ 4028476 w 12192000"/>
              <a:gd name="connsiteY126" fmla="*/ 223679 h 4939827"/>
              <a:gd name="connsiteX127" fmla="*/ 4191582 w 12192000"/>
              <a:gd name="connsiteY127" fmla="*/ 238952 h 4939827"/>
              <a:gd name="connsiteX128" fmla="*/ 4251024 w 12192000"/>
              <a:gd name="connsiteY128" fmla="*/ 240874 h 4939827"/>
              <a:gd name="connsiteX129" fmla="*/ 4355275 w 12192000"/>
              <a:gd name="connsiteY129" fmla="*/ 260205 h 4939827"/>
              <a:gd name="connsiteX130" fmla="*/ 4423807 w 12192000"/>
              <a:gd name="connsiteY130" fmla="*/ 270366 h 4939827"/>
              <a:gd name="connsiteX131" fmla="*/ 4558432 w 12192000"/>
              <a:gd name="connsiteY131" fmla="*/ 269194 h 4939827"/>
              <a:gd name="connsiteX132" fmla="*/ 4635061 w 12192000"/>
              <a:gd name="connsiteY132" fmla="*/ 280682 h 4939827"/>
              <a:gd name="connsiteX133" fmla="*/ 4807427 w 12192000"/>
              <a:gd name="connsiteY133" fmla="*/ 276835 h 4939827"/>
              <a:gd name="connsiteX134" fmla="*/ 5028933 w 12192000"/>
              <a:gd name="connsiteY134" fmla="*/ 183887 h 4939827"/>
              <a:gd name="connsiteX135" fmla="*/ 5093642 w 12192000"/>
              <a:gd name="connsiteY135" fmla="*/ 177214 h 4939827"/>
              <a:gd name="connsiteX136" fmla="*/ 5102642 w 12192000"/>
              <a:gd name="connsiteY136" fmla="*/ 186816 h 4939827"/>
              <a:gd name="connsiteX137" fmla="*/ 5193590 w 12192000"/>
              <a:gd name="connsiteY137" fmla="*/ 156458 h 4939827"/>
              <a:gd name="connsiteX138" fmla="*/ 5323922 w 12192000"/>
              <a:gd name="connsiteY138" fmla="*/ 146332 h 4939827"/>
              <a:gd name="connsiteX139" fmla="*/ 5421860 w 12192000"/>
              <a:gd name="connsiteY139" fmla="*/ 167298 h 4939827"/>
              <a:gd name="connsiteX140" fmla="*/ 5476948 w 12192000"/>
              <a:gd name="connsiteY140" fmla="*/ 173249 h 4939827"/>
              <a:gd name="connsiteX141" fmla="*/ 5516842 w 12192000"/>
              <a:gd name="connsiteY141" fmla="*/ 184018 h 4939827"/>
              <a:gd name="connsiteX142" fmla="*/ 5619415 w 12192000"/>
              <a:gd name="connsiteY142" fmla="*/ 176781 h 4939827"/>
              <a:gd name="connsiteX143" fmla="*/ 5789867 w 12192000"/>
              <a:gd name="connsiteY143" fmla="*/ 150304 h 4939827"/>
              <a:gd name="connsiteX144" fmla="*/ 5825953 w 12192000"/>
              <a:gd name="connsiteY144" fmla="*/ 147907 h 4939827"/>
              <a:gd name="connsiteX145" fmla="*/ 5856168 w 12192000"/>
              <a:gd name="connsiteY145" fmla="*/ 158719 h 4939827"/>
              <a:gd name="connsiteX146" fmla="*/ 5862476 w 12192000"/>
              <a:gd name="connsiteY146" fmla="*/ 172447 h 4939827"/>
              <a:gd name="connsiteX147" fmla="*/ 5882195 w 12192000"/>
              <a:gd name="connsiteY147" fmla="*/ 173195 h 4939827"/>
              <a:gd name="connsiteX148" fmla="*/ 5952585 w 12192000"/>
              <a:gd name="connsiteY148" fmla="*/ 161012 h 4939827"/>
              <a:gd name="connsiteX149" fmla="*/ 6001964 w 12192000"/>
              <a:gd name="connsiteY149" fmla="*/ 154786 h 4939827"/>
              <a:gd name="connsiteX150" fmla="*/ 6184207 w 12192000"/>
              <a:gd name="connsiteY150" fmla="*/ 132658 h 4939827"/>
              <a:gd name="connsiteX151" fmla="*/ 6415830 w 12192000"/>
              <a:gd name="connsiteY151" fmla="*/ 136006 h 4939827"/>
              <a:gd name="connsiteX152" fmla="*/ 6756965 w 12192000"/>
              <a:gd name="connsiteY152" fmla="*/ 57636 h 4939827"/>
              <a:gd name="connsiteX153" fmla="*/ 6819400 w 12192000"/>
              <a:gd name="connsiteY153" fmla="*/ 30742 h 4939827"/>
              <a:gd name="connsiteX154" fmla="*/ 6986370 w 12192000"/>
              <a:gd name="connsiteY154" fmla="*/ 12659 h 4939827"/>
              <a:gd name="connsiteX155" fmla="*/ 6989536 w 12192000"/>
              <a:gd name="connsiteY155" fmla="*/ 14528 h 4939827"/>
              <a:gd name="connsiteX156" fmla="*/ 7015933 w 12192000"/>
              <a:gd name="connsiteY156" fmla="*/ 9653 h 4939827"/>
              <a:gd name="connsiteX157" fmla="*/ 7020592 w 12192000"/>
              <a:gd name="connsiteY157" fmla="*/ 1651 h 4939827"/>
              <a:gd name="connsiteX158" fmla="*/ 7025905 w 12192000"/>
              <a:gd name="connsiteY158"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281371 w 12192000"/>
              <a:gd name="connsiteY19" fmla="*/ 256875 h 4939827"/>
              <a:gd name="connsiteX20" fmla="*/ 8381609 w 12192000"/>
              <a:gd name="connsiteY20" fmla="*/ 240618 h 4939827"/>
              <a:gd name="connsiteX21" fmla="*/ 8406759 w 12192000"/>
              <a:gd name="connsiteY21" fmla="*/ 232517 h 4939827"/>
              <a:gd name="connsiteX22" fmla="*/ 8426506 w 12192000"/>
              <a:gd name="connsiteY22" fmla="*/ 241842 h 4939827"/>
              <a:gd name="connsiteX23" fmla="*/ 8427949 w 12192000"/>
              <a:gd name="connsiteY23" fmla="*/ 240981 h 4939827"/>
              <a:gd name="connsiteX24" fmla="*/ 8441468 w 12192000"/>
              <a:gd name="connsiteY24" fmla="*/ 241157 h 4939827"/>
              <a:gd name="connsiteX25" fmla="*/ 8565757 w 12192000"/>
              <a:gd name="connsiteY25" fmla="*/ 255317 h 4939827"/>
              <a:gd name="connsiteX26" fmla="*/ 8573171 w 12192000"/>
              <a:gd name="connsiteY26" fmla="*/ 258426 h 4939827"/>
              <a:gd name="connsiteX27" fmla="*/ 8573548 w 12192000"/>
              <a:gd name="connsiteY27" fmla="*/ 258241 h 4939827"/>
              <a:gd name="connsiteX28" fmla="*/ 8622021 w 12192000"/>
              <a:gd name="connsiteY28" fmla="*/ 261028 h 4939827"/>
              <a:gd name="connsiteX29" fmla="*/ 8672650 w 12192000"/>
              <a:gd name="connsiteY29" fmla="*/ 254821 h 4939827"/>
              <a:gd name="connsiteX30" fmla="*/ 8785543 w 12192000"/>
              <a:gd name="connsiteY30" fmla="*/ 263406 h 4939827"/>
              <a:gd name="connsiteX31" fmla="*/ 8830588 w 12192000"/>
              <a:gd name="connsiteY31" fmla="*/ 265483 h 4939827"/>
              <a:gd name="connsiteX32" fmla="*/ 8905142 w 12192000"/>
              <a:gd name="connsiteY32" fmla="*/ 264958 h 4939827"/>
              <a:gd name="connsiteX33" fmla="*/ 8968582 w 12192000"/>
              <a:gd name="connsiteY33" fmla="*/ 262728 h 4939827"/>
              <a:gd name="connsiteX34" fmla="*/ 8972994 w 12192000"/>
              <a:gd name="connsiteY34" fmla="*/ 263284 h 4939827"/>
              <a:gd name="connsiteX35" fmla="*/ 9004605 w 12192000"/>
              <a:gd name="connsiteY35" fmla="*/ 258041 h 4939827"/>
              <a:gd name="connsiteX36" fmla="*/ 9016165 w 12192000"/>
              <a:gd name="connsiteY36" fmla="*/ 261258 h 4939827"/>
              <a:gd name="connsiteX37" fmla="*/ 9043297 w 12192000"/>
              <a:gd name="connsiteY37" fmla="*/ 281547 h 4939827"/>
              <a:gd name="connsiteX38" fmla="*/ 9048315 w 12192000"/>
              <a:gd name="connsiteY38" fmla="*/ 279264 h 4939827"/>
              <a:gd name="connsiteX39" fmla="*/ 9054706 w 12192000"/>
              <a:gd name="connsiteY39" fmla="*/ 278538 h 4939827"/>
              <a:gd name="connsiteX40" fmla="*/ 9070919 w 12192000"/>
              <a:gd name="connsiteY40" fmla="*/ 281810 h 4939827"/>
              <a:gd name="connsiteX41" fmla="*/ 9076813 w 12192000"/>
              <a:gd name="connsiteY41" fmla="*/ 283909 h 4939827"/>
              <a:gd name="connsiteX42" fmla="*/ 9085871 w 12192000"/>
              <a:gd name="connsiteY42" fmla="*/ 285133 h 4939827"/>
              <a:gd name="connsiteX43" fmla="*/ 9086159 w 12192000"/>
              <a:gd name="connsiteY43" fmla="*/ 284887 h 4939827"/>
              <a:gd name="connsiteX44" fmla="*/ 9134606 w 12192000"/>
              <a:gd name="connsiteY44" fmla="*/ 288168 h 4939827"/>
              <a:gd name="connsiteX45" fmla="*/ 9195590 w 12192000"/>
              <a:gd name="connsiteY45" fmla="*/ 279568 h 4939827"/>
              <a:gd name="connsiteX46" fmla="*/ 9219336 w 12192000"/>
              <a:gd name="connsiteY46" fmla="*/ 278133 h 4939827"/>
              <a:gd name="connsiteX47" fmla="*/ 9232362 w 12192000"/>
              <a:gd name="connsiteY47" fmla="*/ 275894 h 4939827"/>
              <a:gd name="connsiteX48" fmla="*/ 9283638 w 12192000"/>
              <a:gd name="connsiteY48" fmla="*/ 299924 h 4939827"/>
              <a:gd name="connsiteX49" fmla="*/ 9371484 w 12192000"/>
              <a:gd name="connsiteY49" fmla="*/ 329634 h 4939827"/>
              <a:gd name="connsiteX50" fmla="*/ 9404829 w 12192000"/>
              <a:gd name="connsiteY50" fmla="*/ 339038 h 4939827"/>
              <a:gd name="connsiteX51" fmla="*/ 9427021 w 12192000"/>
              <a:gd name="connsiteY51" fmla="*/ 358784 h 4939827"/>
              <a:gd name="connsiteX52" fmla="*/ 9670844 w 12192000"/>
              <a:gd name="connsiteY52" fmla="*/ 405128 h 4939827"/>
              <a:gd name="connsiteX53" fmla="*/ 9816083 w 12192000"/>
              <a:gd name="connsiteY53" fmla="*/ 416573 h 4939827"/>
              <a:gd name="connsiteX54" fmla="*/ 9936741 w 12192000"/>
              <a:gd name="connsiteY54" fmla="*/ 437044 h 4939827"/>
              <a:gd name="connsiteX55" fmla="*/ 10050093 w 12192000"/>
              <a:gd name="connsiteY55" fmla="*/ 443783 h 4939827"/>
              <a:gd name="connsiteX56" fmla="*/ 10130090 w 12192000"/>
              <a:gd name="connsiteY56" fmla="*/ 459520 h 4939827"/>
              <a:gd name="connsiteX57" fmla="*/ 10173456 w 12192000"/>
              <a:gd name="connsiteY57" fmla="*/ 457749 h 4939827"/>
              <a:gd name="connsiteX58" fmla="*/ 10218232 w 12192000"/>
              <a:gd name="connsiteY58" fmla="*/ 459820 h 4939827"/>
              <a:gd name="connsiteX59" fmla="*/ 10354176 w 12192000"/>
              <a:gd name="connsiteY59" fmla="*/ 471377 h 4939827"/>
              <a:gd name="connsiteX60" fmla="*/ 10430681 w 12192000"/>
              <a:gd name="connsiteY60" fmla="*/ 481226 h 4939827"/>
              <a:gd name="connsiteX61" fmla="*/ 10478169 w 12192000"/>
              <a:gd name="connsiteY61" fmla="*/ 481774 h 4939827"/>
              <a:gd name="connsiteX62" fmla="*/ 10540907 w 12192000"/>
              <a:gd name="connsiteY62" fmla="*/ 485607 h 4939827"/>
              <a:gd name="connsiteX63" fmla="*/ 10614941 w 12192000"/>
              <a:gd name="connsiteY63" fmla="*/ 487592 h 4939827"/>
              <a:gd name="connsiteX64" fmla="*/ 10674098 w 12192000"/>
              <a:gd name="connsiteY64" fmla="*/ 521656 h 4939827"/>
              <a:gd name="connsiteX65" fmla="*/ 10874834 w 12192000"/>
              <a:gd name="connsiteY65" fmla="*/ 574867 h 4939827"/>
              <a:gd name="connsiteX66" fmla="*/ 10944981 w 12192000"/>
              <a:gd name="connsiteY66" fmla="*/ 615042 h 4939827"/>
              <a:gd name="connsiteX67" fmla="*/ 11006376 w 12192000"/>
              <a:gd name="connsiteY67" fmla="*/ 645957 h 4939827"/>
              <a:gd name="connsiteX68" fmla="*/ 11076308 w 12192000"/>
              <a:gd name="connsiteY68" fmla="*/ 675698 h 4939827"/>
              <a:gd name="connsiteX69" fmla="*/ 11148789 w 12192000"/>
              <a:gd name="connsiteY69" fmla="*/ 685041 h 4939827"/>
              <a:gd name="connsiteX70" fmla="*/ 11249129 w 12192000"/>
              <a:gd name="connsiteY70" fmla="*/ 684218 h 4939827"/>
              <a:gd name="connsiteX71" fmla="*/ 11299915 w 12192000"/>
              <a:gd name="connsiteY71" fmla="*/ 692177 h 4939827"/>
              <a:gd name="connsiteX72" fmla="*/ 11386973 w 12192000"/>
              <a:gd name="connsiteY72" fmla="*/ 708209 h 4939827"/>
              <a:gd name="connsiteX73" fmla="*/ 11500105 w 12192000"/>
              <a:gd name="connsiteY73" fmla="*/ 735014 h 4939827"/>
              <a:gd name="connsiteX74" fmla="*/ 11621735 w 12192000"/>
              <a:gd name="connsiteY74" fmla="*/ 789584 h 4939827"/>
              <a:gd name="connsiteX75" fmla="*/ 11691200 w 12192000"/>
              <a:gd name="connsiteY75" fmla="*/ 867902 h 4939827"/>
              <a:gd name="connsiteX76" fmla="*/ 11819427 w 12192000"/>
              <a:gd name="connsiteY76" fmla="*/ 911634 h 4939827"/>
              <a:gd name="connsiteX77" fmla="*/ 11969720 w 12192000"/>
              <a:gd name="connsiteY77" fmla="*/ 964737 h 4939827"/>
              <a:gd name="connsiteX78" fmla="*/ 12055766 w 12192000"/>
              <a:gd name="connsiteY78" fmla="*/ 991268 h 4939827"/>
              <a:gd name="connsiteX79" fmla="*/ 12171539 w 12192000"/>
              <a:gd name="connsiteY79" fmla="*/ 995427 h 4939827"/>
              <a:gd name="connsiteX80" fmla="*/ 12187831 w 12192000"/>
              <a:gd name="connsiteY80" fmla="*/ 996580 h 4939827"/>
              <a:gd name="connsiteX81" fmla="*/ 12192000 w 12192000"/>
              <a:gd name="connsiteY81" fmla="*/ 996726 h 4939827"/>
              <a:gd name="connsiteX82" fmla="*/ 12192000 w 12192000"/>
              <a:gd name="connsiteY82" fmla="*/ 4939827 h 4939827"/>
              <a:gd name="connsiteX83" fmla="*/ 0 w 12192000"/>
              <a:gd name="connsiteY83" fmla="*/ 4939827 h 4939827"/>
              <a:gd name="connsiteX84" fmla="*/ 0 w 12192000"/>
              <a:gd name="connsiteY84" fmla="*/ 512043 h 4939827"/>
              <a:gd name="connsiteX85" fmla="*/ 7381 w 12192000"/>
              <a:gd name="connsiteY85" fmla="*/ 512580 h 4939827"/>
              <a:gd name="connsiteX86" fmla="*/ 100029 w 12192000"/>
              <a:gd name="connsiteY86" fmla="*/ 504758 h 4939827"/>
              <a:gd name="connsiteX87" fmla="*/ 155244 w 12192000"/>
              <a:gd name="connsiteY87" fmla="*/ 525130 h 4939827"/>
              <a:gd name="connsiteX88" fmla="*/ 254366 w 12192000"/>
              <a:gd name="connsiteY88" fmla="*/ 534449 h 4939827"/>
              <a:gd name="connsiteX89" fmla="*/ 447292 w 12192000"/>
              <a:gd name="connsiteY89" fmla="*/ 542725 h 4939827"/>
              <a:gd name="connsiteX90" fmla="*/ 628105 w 12192000"/>
              <a:gd name="connsiteY90" fmla="*/ 547853 h 4939827"/>
              <a:gd name="connsiteX91" fmla="*/ 783146 w 12192000"/>
              <a:gd name="connsiteY91" fmla="*/ 591799 h 4939827"/>
              <a:gd name="connsiteX92" fmla="*/ 1043676 w 12192000"/>
              <a:gd name="connsiteY92" fmla="*/ 591887 h 4939827"/>
              <a:gd name="connsiteX93" fmla="*/ 1281816 w 12192000"/>
              <a:gd name="connsiteY93" fmla="*/ 520946 h 4939827"/>
              <a:gd name="connsiteX94" fmla="*/ 1486347 w 12192000"/>
              <a:gd name="connsiteY94" fmla="*/ 487310 h 4939827"/>
              <a:gd name="connsiteX95" fmla="*/ 1568079 w 12192000"/>
              <a:gd name="connsiteY95" fmla="*/ 462531 h 4939827"/>
              <a:gd name="connsiteX96" fmla="*/ 1622516 w 12192000"/>
              <a:gd name="connsiteY96" fmla="*/ 466058 h 4939827"/>
              <a:gd name="connsiteX97" fmla="*/ 1655457 w 12192000"/>
              <a:gd name="connsiteY97" fmla="*/ 465359 h 4939827"/>
              <a:gd name="connsiteX98" fmla="*/ 1717454 w 12192000"/>
              <a:gd name="connsiteY98" fmla="*/ 417203 h 4939827"/>
              <a:gd name="connsiteX99" fmla="*/ 1913794 w 12192000"/>
              <a:gd name="connsiteY99" fmla="*/ 365255 h 4939827"/>
              <a:gd name="connsiteX100" fmla="*/ 2129762 w 12192000"/>
              <a:gd name="connsiteY100" fmla="*/ 367832 h 4939827"/>
              <a:gd name="connsiteX101" fmla="*/ 2376970 w 12192000"/>
              <a:gd name="connsiteY101" fmla="*/ 350129 h 4939827"/>
              <a:gd name="connsiteX102" fmla="*/ 2480155 w 12192000"/>
              <a:gd name="connsiteY102" fmla="*/ 359227 h 4939827"/>
              <a:gd name="connsiteX103" fmla="*/ 2586782 w 12192000"/>
              <a:gd name="connsiteY103" fmla="*/ 339352 h 4939827"/>
              <a:gd name="connsiteX104" fmla="*/ 2679617 w 12192000"/>
              <a:gd name="connsiteY104" fmla="*/ 305383 h 4939827"/>
              <a:gd name="connsiteX105" fmla="*/ 2788947 w 12192000"/>
              <a:gd name="connsiteY105" fmla="*/ 250375 h 4939827"/>
              <a:gd name="connsiteX106" fmla="*/ 2965530 w 12192000"/>
              <a:gd name="connsiteY106" fmla="*/ 245958 h 4939827"/>
              <a:gd name="connsiteX107" fmla="*/ 3103677 w 12192000"/>
              <a:gd name="connsiteY107" fmla="*/ 209527 h 4939827"/>
              <a:gd name="connsiteX108" fmla="*/ 3126759 w 12192000"/>
              <a:gd name="connsiteY108" fmla="*/ 211226 h 4939827"/>
              <a:gd name="connsiteX109" fmla="*/ 3164020 w 12192000"/>
              <a:gd name="connsiteY109" fmla="*/ 212779 h 4939827"/>
              <a:gd name="connsiteX110" fmla="*/ 3285019 w 12192000"/>
              <a:gd name="connsiteY110" fmla="*/ 220535 h 4939827"/>
              <a:gd name="connsiteX111" fmla="*/ 3365154 w 12192000"/>
              <a:gd name="connsiteY111" fmla="*/ 226416 h 4939827"/>
              <a:gd name="connsiteX112" fmla="*/ 3367507 w 12192000"/>
              <a:gd name="connsiteY112" fmla="*/ 225416 h 4939827"/>
              <a:gd name="connsiteX113" fmla="*/ 3387567 w 12192000"/>
              <a:gd name="connsiteY113" fmla="*/ 227103 h 4939827"/>
              <a:gd name="connsiteX114" fmla="*/ 3498001 w 12192000"/>
              <a:gd name="connsiteY114" fmla="*/ 231941 h 4939827"/>
              <a:gd name="connsiteX115" fmla="*/ 3561557 w 12192000"/>
              <a:gd name="connsiteY115" fmla="*/ 228095 h 4939827"/>
              <a:gd name="connsiteX116" fmla="*/ 3611920 w 12192000"/>
              <a:gd name="connsiteY116" fmla="*/ 218094 h 4939827"/>
              <a:gd name="connsiteX117" fmla="*/ 3620528 w 12192000"/>
              <a:gd name="connsiteY117" fmla="*/ 218788 h 4939827"/>
              <a:gd name="connsiteX118" fmla="*/ 3620766 w 12192000"/>
              <a:gd name="connsiteY118" fmla="*/ 218511 h 4939827"/>
              <a:gd name="connsiteX119" fmla="*/ 3629977 w 12192000"/>
              <a:gd name="connsiteY119" fmla="*/ 218664 h 4939827"/>
              <a:gd name="connsiteX120" fmla="*/ 3636217 w 12192000"/>
              <a:gd name="connsiteY120" fmla="*/ 220048 h 4939827"/>
              <a:gd name="connsiteX121" fmla="*/ 3709484 w 12192000"/>
              <a:gd name="connsiteY121" fmla="*/ 186927 h 4939827"/>
              <a:gd name="connsiteX122" fmla="*/ 3761342 w 12192000"/>
              <a:gd name="connsiteY122" fmla="*/ 177474 h 4939827"/>
              <a:gd name="connsiteX123" fmla="*/ 3799748 w 12192000"/>
              <a:gd name="connsiteY123" fmla="*/ 167154 h 4939827"/>
              <a:gd name="connsiteX124" fmla="*/ 3922756 w 12192000"/>
              <a:gd name="connsiteY124" fmla="*/ 194044 h 4939827"/>
              <a:gd name="connsiteX125" fmla="*/ 4028476 w 12192000"/>
              <a:gd name="connsiteY125" fmla="*/ 223679 h 4939827"/>
              <a:gd name="connsiteX126" fmla="*/ 4191582 w 12192000"/>
              <a:gd name="connsiteY126" fmla="*/ 238952 h 4939827"/>
              <a:gd name="connsiteX127" fmla="*/ 4251024 w 12192000"/>
              <a:gd name="connsiteY127" fmla="*/ 240874 h 4939827"/>
              <a:gd name="connsiteX128" fmla="*/ 4355275 w 12192000"/>
              <a:gd name="connsiteY128" fmla="*/ 260205 h 4939827"/>
              <a:gd name="connsiteX129" fmla="*/ 4423807 w 12192000"/>
              <a:gd name="connsiteY129" fmla="*/ 270366 h 4939827"/>
              <a:gd name="connsiteX130" fmla="*/ 4558432 w 12192000"/>
              <a:gd name="connsiteY130" fmla="*/ 269194 h 4939827"/>
              <a:gd name="connsiteX131" fmla="*/ 4635061 w 12192000"/>
              <a:gd name="connsiteY131" fmla="*/ 280682 h 4939827"/>
              <a:gd name="connsiteX132" fmla="*/ 4807427 w 12192000"/>
              <a:gd name="connsiteY132" fmla="*/ 276835 h 4939827"/>
              <a:gd name="connsiteX133" fmla="*/ 5028933 w 12192000"/>
              <a:gd name="connsiteY133" fmla="*/ 183887 h 4939827"/>
              <a:gd name="connsiteX134" fmla="*/ 5093642 w 12192000"/>
              <a:gd name="connsiteY134" fmla="*/ 177214 h 4939827"/>
              <a:gd name="connsiteX135" fmla="*/ 5102642 w 12192000"/>
              <a:gd name="connsiteY135" fmla="*/ 186816 h 4939827"/>
              <a:gd name="connsiteX136" fmla="*/ 5193590 w 12192000"/>
              <a:gd name="connsiteY136" fmla="*/ 156458 h 4939827"/>
              <a:gd name="connsiteX137" fmla="*/ 5323922 w 12192000"/>
              <a:gd name="connsiteY137" fmla="*/ 146332 h 4939827"/>
              <a:gd name="connsiteX138" fmla="*/ 5421860 w 12192000"/>
              <a:gd name="connsiteY138" fmla="*/ 167298 h 4939827"/>
              <a:gd name="connsiteX139" fmla="*/ 5476948 w 12192000"/>
              <a:gd name="connsiteY139" fmla="*/ 173249 h 4939827"/>
              <a:gd name="connsiteX140" fmla="*/ 5516842 w 12192000"/>
              <a:gd name="connsiteY140" fmla="*/ 184018 h 4939827"/>
              <a:gd name="connsiteX141" fmla="*/ 5619415 w 12192000"/>
              <a:gd name="connsiteY141" fmla="*/ 176781 h 4939827"/>
              <a:gd name="connsiteX142" fmla="*/ 5789867 w 12192000"/>
              <a:gd name="connsiteY142" fmla="*/ 150304 h 4939827"/>
              <a:gd name="connsiteX143" fmla="*/ 5825953 w 12192000"/>
              <a:gd name="connsiteY143" fmla="*/ 147907 h 4939827"/>
              <a:gd name="connsiteX144" fmla="*/ 5856168 w 12192000"/>
              <a:gd name="connsiteY144" fmla="*/ 158719 h 4939827"/>
              <a:gd name="connsiteX145" fmla="*/ 5862476 w 12192000"/>
              <a:gd name="connsiteY145" fmla="*/ 172447 h 4939827"/>
              <a:gd name="connsiteX146" fmla="*/ 5882195 w 12192000"/>
              <a:gd name="connsiteY146" fmla="*/ 173195 h 4939827"/>
              <a:gd name="connsiteX147" fmla="*/ 5952585 w 12192000"/>
              <a:gd name="connsiteY147" fmla="*/ 161012 h 4939827"/>
              <a:gd name="connsiteX148" fmla="*/ 6001964 w 12192000"/>
              <a:gd name="connsiteY148" fmla="*/ 154786 h 4939827"/>
              <a:gd name="connsiteX149" fmla="*/ 6184207 w 12192000"/>
              <a:gd name="connsiteY149" fmla="*/ 132658 h 4939827"/>
              <a:gd name="connsiteX150" fmla="*/ 6415830 w 12192000"/>
              <a:gd name="connsiteY150" fmla="*/ 136006 h 4939827"/>
              <a:gd name="connsiteX151" fmla="*/ 6756965 w 12192000"/>
              <a:gd name="connsiteY151" fmla="*/ 57636 h 4939827"/>
              <a:gd name="connsiteX152" fmla="*/ 6819400 w 12192000"/>
              <a:gd name="connsiteY152" fmla="*/ 30742 h 4939827"/>
              <a:gd name="connsiteX153" fmla="*/ 6986370 w 12192000"/>
              <a:gd name="connsiteY153" fmla="*/ 12659 h 4939827"/>
              <a:gd name="connsiteX154" fmla="*/ 6989536 w 12192000"/>
              <a:gd name="connsiteY154" fmla="*/ 14528 h 4939827"/>
              <a:gd name="connsiteX155" fmla="*/ 7015933 w 12192000"/>
              <a:gd name="connsiteY155" fmla="*/ 9653 h 4939827"/>
              <a:gd name="connsiteX156" fmla="*/ 7020592 w 12192000"/>
              <a:gd name="connsiteY156" fmla="*/ 1651 h 4939827"/>
              <a:gd name="connsiteX157" fmla="*/ 7025905 w 12192000"/>
              <a:gd name="connsiteY157"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58681 w 12192000"/>
              <a:gd name="connsiteY16" fmla="*/ 219431 h 4939827"/>
              <a:gd name="connsiteX17" fmla="*/ 8126175 w 12192000"/>
              <a:gd name="connsiteY17" fmla="*/ 240005 h 4939827"/>
              <a:gd name="connsiteX18" fmla="*/ 8281371 w 12192000"/>
              <a:gd name="connsiteY18" fmla="*/ 256875 h 4939827"/>
              <a:gd name="connsiteX19" fmla="*/ 8381609 w 12192000"/>
              <a:gd name="connsiteY19" fmla="*/ 240618 h 4939827"/>
              <a:gd name="connsiteX20" fmla="*/ 8406759 w 12192000"/>
              <a:gd name="connsiteY20" fmla="*/ 232517 h 4939827"/>
              <a:gd name="connsiteX21" fmla="*/ 8426506 w 12192000"/>
              <a:gd name="connsiteY21" fmla="*/ 241842 h 4939827"/>
              <a:gd name="connsiteX22" fmla="*/ 8427949 w 12192000"/>
              <a:gd name="connsiteY22" fmla="*/ 240981 h 4939827"/>
              <a:gd name="connsiteX23" fmla="*/ 8441468 w 12192000"/>
              <a:gd name="connsiteY23" fmla="*/ 241157 h 4939827"/>
              <a:gd name="connsiteX24" fmla="*/ 8565757 w 12192000"/>
              <a:gd name="connsiteY24" fmla="*/ 255317 h 4939827"/>
              <a:gd name="connsiteX25" fmla="*/ 8573171 w 12192000"/>
              <a:gd name="connsiteY25" fmla="*/ 258426 h 4939827"/>
              <a:gd name="connsiteX26" fmla="*/ 8573548 w 12192000"/>
              <a:gd name="connsiteY26" fmla="*/ 258241 h 4939827"/>
              <a:gd name="connsiteX27" fmla="*/ 8622021 w 12192000"/>
              <a:gd name="connsiteY27" fmla="*/ 261028 h 4939827"/>
              <a:gd name="connsiteX28" fmla="*/ 8672650 w 12192000"/>
              <a:gd name="connsiteY28" fmla="*/ 254821 h 4939827"/>
              <a:gd name="connsiteX29" fmla="*/ 8785543 w 12192000"/>
              <a:gd name="connsiteY29" fmla="*/ 263406 h 4939827"/>
              <a:gd name="connsiteX30" fmla="*/ 8830588 w 12192000"/>
              <a:gd name="connsiteY30" fmla="*/ 265483 h 4939827"/>
              <a:gd name="connsiteX31" fmla="*/ 8905142 w 12192000"/>
              <a:gd name="connsiteY31" fmla="*/ 264958 h 4939827"/>
              <a:gd name="connsiteX32" fmla="*/ 8968582 w 12192000"/>
              <a:gd name="connsiteY32" fmla="*/ 262728 h 4939827"/>
              <a:gd name="connsiteX33" fmla="*/ 8972994 w 12192000"/>
              <a:gd name="connsiteY33" fmla="*/ 263284 h 4939827"/>
              <a:gd name="connsiteX34" fmla="*/ 9004605 w 12192000"/>
              <a:gd name="connsiteY34" fmla="*/ 258041 h 4939827"/>
              <a:gd name="connsiteX35" fmla="*/ 9016165 w 12192000"/>
              <a:gd name="connsiteY35" fmla="*/ 261258 h 4939827"/>
              <a:gd name="connsiteX36" fmla="*/ 9043297 w 12192000"/>
              <a:gd name="connsiteY36" fmla="*/ 281547 h 4939827"/>
              <a:gd name="connsiteX37" fmla="*/ 9048315 w 12192000"/>
              <a:gd name="connsiteY37" fmla="*/ 279264 h 4939827"/>
              <a:gd name="connsiteX38" fmla="*/ 9054706 w 12192000"/>
              <a:gd name="connsiteY38" fmla="*/ 278538 h 4939827"/>
              <a:gd name="connsiteX39" fmla="*/ 9070919 w 12192000"/>
              <a:gd name="connsiteY39" fmla="*/ 281810 h 4939827"/>
              <a:gd name="connsiteX40" fmla="*/ 9076813 w 12192000"/>
              <a:gd name="connsiteY40" fmla="*/ 283909 h 4939827"/>
              <a:gd name="connsiteX41" fmla="*/ 9085871 w 12192000"/>
              <a:gd name="connsiteY41" fmla="*/ 285133 h 4939827"/>
              <a:gd name="connsiteX42" fmla="*/ 9086159 w 12192000"/>
              <a:gd name="connsiteY42" fmla="*/ 284887 h 4939827"/>
              <a:gd name="connsiteX43" fmla="*/ 9134606 w 12192000"/>
              <a:gd name="connsiteY43" fmla="*/ 288168 h 4939827"/>
              <a:gd name="connsiteX44" fmla="*/ 9195590 w 12192000"/>
              <a:gd name="connsiteY44" fmla="*/ 279568 h 4939827"/>
              <a:gd name="connsiteX45" fmla="*/ 9219336 w 12192000"/>
              <a:gd name="connsiteY45" fmla="*/ 278133 h 4939827"/>
              <a:gd name="connsiteX46" fmla="*/ 9232362 w 12192000"/>
              <a:gd name="connsiteY46" fmla="*/ 275894 h 4939827"/>
              <a:gd name="connsiteX47" fmla="*/ 9283638 w 12192000"/>
              <a:gd name="connsiteY47" fmla="*/ 299924 h 4939827"/>
              <a:gd name="connsiteX48" fmla="*/ 9371484 w 12192000"/>
              <a:gd name="connsiteY48" fmla="*/ 329634 h 4939827"/>
              <a:gd name="connsiteX49" fmla="*/ 9404829 w 12192000"/>
              <a:gd name="connsiteY49" fmla="*/ 339038 h 4939827"/>
              <a:gd name="connsiteX50" fmla="*/ 9427021 w 12192000"/>
              <a:gd name="connsiteY50" fmla="*/ 358784 h 4939827"/>
              <a:gd name="connsiteX51" fmla="*/ 9670844 w 12192000"/>
              <a:gd name="connsiteY51" fmla="*/ 405128 h 4939827"/>
              <a:gd name="connsiteX52" fmla="*/ 9816083 w 12192000"/>
              <a:gd name="connsiteY52" fmla="*/ 416573 h 4939827"/>
              <a:gd name="connsiteX53" fmla="*/ 9936741 w 12192000"/>
              <a:gd name="connsiteY53" fmla="*/ 437044 h 4939827"/>
              <a:gd name="connsiteX54" fmla="*/ 10050093 w 12192000"/>
              <a:gd name="connsiteY54" fmla="*/ 443783 h 4939827"/>
              <a:gd name="connsiteX55" fmla="*/ 10130090 w 12192000"/>
              <a:gd name="connsiteY55" fmla="*/ 459520 h 4939827"/>
              <a:gd name="connsiteX56" fmla="*/ 10173456 w 12192000"/>
              <a:gd name="connsiteY56" fmla="*/ 457749 h 4939827"/>
              <a:gd name="connsiteX57" fmla="*/ 10218232 w 12192000"/>
              <a:gd name="connsiteY57" fmla="*/ 459820 h 4939827"/>
              <a:gd name="connsiteX58" fmla="*/ 10354176 w 12192000"/>
              <a:gd name="connsiteY58" fmla="*/ 471377 h 4939827"/>
              <a:gd name="connsiteX59" fmla="*/ 10430681 w 12192000"/>
              <a:gd name="connsiteY59" fmla="*/ 481226 h 4939827"/>
              <a:gd name="connsiteX60" fmla="*/ 10478169 w 12192000"/>
              <a:gd name="connsiteY60" fmla="*/ 481774 h 4939827"/>
              <a:gd name="connsiteX61" fmla="*/ 10540907 w 12192000"/>
              <a:gd name="connsiteY61" fmla="*/ 485607 h 4939827"/>
              <a:gd name="connsiteX62" fmla="*/ 10614941 w 12192000"/>
              <a:gd name="connsiteY62" fmla="*/ 487592 h 4939827"/>
              <a:gd name="connsiteX63" fmla="*/ 10674098 w 12192000"/>
              <a:gd name="connsiteY63" fmla="*/ 521656 h 4939827"/>
              <a:gd name="connsiteX64" fmla="*/ 10874834 w 12192000"/>
              <a:gd name="connsiteY64" fmla="*/ 574867 h 4939827"/>
              <a:gd name="connsiteX65" fmla="*/ 10944981 w 12192000"/>
              <a:gd name="connsiteY65" fmla="*/ 615042 h 4939827"/>
              <a:gd name="connsiteX66" fmla="*/ 11006376 w 12192000"/>
              <a:gd name="connsiteY66" fmla="*/ 645957 h 4939827"/>
              <a:gd name="connsiteX67" fmla="*/ 11076308 w 12192000"/>
              <a:gd name="connsiteY67" fmla="*/ 675698 h 4939827"/>
              <a:gd name="connsiteX68" fmla="*/ 11148789 w 12192000"/>
              <a:gd name="connsiteY68" fmla="*/ 685041 h 4939827"/>
              <a:gd name="connsiteX69" fmla="*/ 11249129 w 12192000"/>
              <a:gd name="connsiteY69" fmla="*/ 684218 h 4939827"/>
              <a:gd name="connsiteX70" fmla="*/ 11299915 w 12192000"/>
              <a:gd name="connsiteY70" fmla="*/ 692177 h 4939827"/>
              <a:gd name="connsiteX71" fmla="*/ 11386973 w 12192000"/>
              <a:gd name="connsiteY71" fmla="*/ 708209 h 4939827"/>
              <a:gd name="connsiteX72" fmla="*/ 11500105 w 12192000"/>
              <a:gd name="connsiteY72" fmla="*/ 735014 h 4939827"/>
              <a:gd name="connsiteX73" fmla="*/ 11621735 w 12192000"/>
              <a:gd name="connsiteY73" fmla="*/ 789584 h 4939827"/>
              <a:gd name="connsiteX74" fmla="*/ 11691200 w 12192000"/>
              <a:gd name="connsiteY74" fmla="*/ 867902 h 4939827"/>
              <a:gd name="connsiteX75" fmla="*/ 11819427 w 12192000"/>
              <a:gd name="connsiteY75" fmla="*/ 911634 h 4939827"/>
              <a:gd name="connsiteX76" fmla="*/ 11969720 w 12192000"/>
              <a:gd name="connsiteY76" fmla="*/ 964737 h 4939827"/>
              <a:gd name="connsiteX77" fmla="*/ 12055766 w 12192000"/>
              <a:gd name="connsiteY77" fmla="*/ 991268 h 4939827"/>
              <a:gd name="connsiteX78" fmla="*/ 12171539 w 12192000"/>
              <a:gd name="connsiteY78" fmla="*/ 995427 h 4939827"/>
              <a:gd name="connsiteX79" fmla="*/ 12187831 w 12192000"/>
              <a:gd name="connsiteY79" fmla="*/ 996580 h 4939827"/>
              <a:gd name="connsiteX80" fmla="*/ 12192000 w 12192000"/>
              <a:gd name="connsiteY80" fmla="*/ 996726 h 4939827"/>
              <a:gd name="connsiteX81" fmla="*/ 12192000 w 12192000"/>
              <a:gd name="connsiteY81" fmla="*/ 4939827 h 4939827"/>
              <a:gd name="connsiteX82" fmla="*/ 0 w 12192000"/>
              <a:gd name="connsiteY82" fmla="*/ 4939827 h 4939827"/>
              <a:gd name="connsiteX83" fmla="*/ 0 w 12192000"/>
              <a:gd name="connsiteY83" fmla="*/ 512043 h 4939827"/>
              <a:gd name="connsiteX84" fmla="*/ 7381 w 12192000"/>
              <a:gd name="connsiteY84" fmla="*/ 512580 h 4939827"/>
              <a:gd name="connsiteX85" fmla="*/ 100029 w 12192000"/>
              <a:gd name="connsiteY85" fmla="*/ 504758 h 4939827"/>
              <a:gd name="connsiteX86" fmla="*/ 155244 w 12192000"/>
              <a:gd name="connsiteY86" fmla="*/ 525130 h 4939827"/>
              <a:gd name="connsiteX87" fmla="*/ 254366 w 12192000"/>
              <a:gd name="connsiteY87" fmla="*/ 534449 h 4939827"/>
              <a:gd name="connsiteX88" fmla="*/ 447292 w 12192000"/>
              <a:gd name="connsiteY88" fmla="*/ 542725 h 4939827"/>
              <a:gd name="connsiteX89" fmla="*/ 628105 w 12192000"/>
              <a:gd name="connsiteY89" fmla="*/ 547853 h 4939827"/>
              <a:gd name="connsiteX90" fmla="*/ 783146 w 12192000"/>
              <a:gd name="connsiteY90" fmla="*/ 591799 h 4939827"/>
              <a:gd name="connsiteX91" fmla="*/ 1043676 w 12192000"/>
              <a:gd name="connsiteY91" fmla="*/ 591887 h 4939827"/>
              <a:gd name="connsiteX92" fmla="*/ 1281816 w 12192000"/>
              <a:gd name="connsiteY92" fmla="*/ 520946 h 4939827"/>
              <a:gd name="connsiteX93" fmla="*/ 1486347 w 12192000"/>
              <a:gd name="connsiteY93" fmla="*/ 487310 h 4939827"/>
              <a:gd name="connsiteX94" fmla="*/ 1568079 w 12192000"/>
              <a:gd name="connsiteY94" fmla="*/ 462531 h 4939827"/>
              <a:gd name="connsiteX95" fmla="*/ 1622516 w 12192000"/>
              <a:gd name="connsiteY95" fmla="*/ 466058 h 4939827"/>
              <a:gd name="connsiteX96" fmla="*/ 1655457 w 12192000"/>
              <a:gd name="connsiteY96" fmla="*/ 465359 h 4939827"/>
              <a:gd name="connsiteX97" fmla="*/ 1717454 w 12192000"/>
              <a:gd name="connsiteY97" fmla="*/ 417203 h 4939827"/>
              <a:gd name="connsiteX98" fmla="*/ 1913794 w 12192000"/>
              <a:gd name="connsiteY98" fmla="*/ 365255 h 4939827"/>
              <a:gd name="connsiteX99" fmla="*/ 2129762 w 12192000"/>
              <a:gd name="connsiteY99" fmla="*/ 367832 h 4939827"/>
              <a:gd name="connsiteX100" fmla="*/ 2376970 w 12192000"/>
              <a:gd name="connsiteY100" fmla="*/ 350129 h 4939827"/>
              <a:gd name="connsiteX101" fmla="*/ 2480155 w 12192000"/>
              <a:gd name="connsiteY101" fmla="*/ 359227 h 4939827"/>
              <a:gd name="connsiteX102" fmla="*/ 2586782 w 12192000"/>
              <a:gd name="connsiteY102" fmla="*/ 339352 h 4939827"/>
              <a:gd name="connsiteX103" fmla="*/ 2679617 w 12192000"/>
              <a:gd name="connsiteY103" fmla="*/ 305383 h 4939827"/>
              <a:gd name="connsiteX104" fmla="*/ 2788947 w 12192000"/>
              <a:gd name="connsiteY104" fmla="*/ 250375 h 4939827"/>
              <a:gd name="connsiteX105" fmla="*/ 2965530 w 12192000"/>
              <a:gd name="connsiteY105" fmla="*/ 245958 h 4939827"/>
              <a:gd name="connsiteX106" fmla="*/ 3103677 w 12192000"/>
              <a:gd name="connsiteY106" fmla="*/ 209527 h 4939827"/>
              <a:gd name="connsiteX107" fmla="*/ 3126759 w 12192000"/>
              <a:gd name="connsiteY107" fmla="*/ 211226 h 4939827"/>
              <a:gd name="connsiteX108" fmla="*/ 3164020 w 12192000"/>
              <a:gd name="connsiteY108" fmla="*/ 212779 h 4939827"/>
              <a:gd name="connsiteX109" fmla="*/ 3285019 w 12192000"/>
              <a:gd name="connsiteY109" fmla="*/ 220535 h 4939827"/>
              <a:gd name="connsiteX110" fmla="*/ 3365154 w 12192000"/>
              <a:gd name="connsiteY110" fmla="*/ 226416 h 4939827"/>
              <a:gd name="connsiteX111" fmla="*/ 3367507 w 12192000"/>
              <a:gd name="connsiteY111" fmla="*/ 225416 h 4939827"/>
              <a:gd name="connsiteX112" fmla="*/ 3387567 w 12192000"/>
              <a:gd name="connsiteY112" fmla="*/ 227103 h 4939827"/>
              <a:gd name="connsiteX113" fmla="*/ 3498001 w 12192000"/>
              <a:gd name="connsiteY113" fmla="*/ 231941 h 4939827"/>
              <a:gd name="connsiteX114" fmla="*/ 3561557 w 12192000"/>
              <a:gd name="connsiteY114" fmla="*/ 228095 h 4939827"/>
              <a:gd name="connsiteX115" fmla="*/ 3611920 w 12192000"/>
              <a:gd name="connsiteY115" fmla="*/ 218094 h 4939827"/>
              <a:gd name="connsiteX116" fmla="*/ 3620528 w 12192000"/>
              <a:gd name="connsiteY116" fmla="*/ 218788 h 4939827"/>
              <a:gd name="connsiteX117" fmla="*/ 3620766 w 12192000"/>
              <a:gd name="connsiteY117" fmla="*/ 218511 h 4939827"/>
              <a:gd name="connsiteX118" fmla="*/ 3629977 w 12192000"/>
              <a:gd name="connsiteY118" fmla="*/ 218664 h 4939827"/>
              <a:gd name="connsiteX119" fmla="*/ 3636217 w 12192000"/>
              <a:gd name="connsiteY119" fmla="*/ 220048 h 4939827"/>
              <a:gd name="connsiteX120" fmla="*/ 3709484 w 12192000"/>
              <a:gd name="connsiteY120" fmla="*/ 186927 h 4939827"/>
              <a:gd name="connsiteX121" fmla="*/ 3761342 w 12192000"/>
              <a:gd name="connsiteY121" fmla="*/ 177474 h 4939827"/>
              <a:gd name="connsiteX122" fmla="*/ 3799748 w 12192000"/>
              <a:gd name="connsiteY122" fmla="*/ 167154 h 4939827"/>
              <a:gd name="connsiteX123" fmla="*/ 3922756 w 12192000"/>
              <a:gd name="connsiteY123" fmla="*/ 194044 h 4939827"/>
              <a:gd name="connsiteX124" fmla="*/ 4028476 w 12192000"/>
              <a:gd name="connsiteY124" fmla="*/ 223679 h 4939827"/>
              <a:gd name="connsiteX125" fmla="*/ 4191582 w 12192000"/>
              <a:gd name="connsiteY125" fmla="*/ 238952 h 4939827"/>
              <a:gd name="connsiteX126" fmla="*/ 4251024 w 12192000"/>
              <a:gd name="connsiteY126" fmla="*/ 240874 h 4939827"/>
              <a:gd name="connsiteX127" fmla="*/ 4355275 w 12192000"/>
              <a:gd name="connsiteY127" fmla="*/ 260205 h 4939827"/>
              <a:gd name="connsiteX128" fmla="*/ 4423807 w 12192000"/>
              <a:gd name="connsiteY128" fmla="*/ 270366 h 4939827"/>
              <a:gd name="connsiteX129" fmla="*/ 4558432 w 12192000"/>
              <a:gd name="connsiteY129" fmla="*/ 269194 h 4939827"/>
              <a:gd name="connsiteX130" fmla="*/ 4635061 w 12192000"/>
              <a:gd name="connsiteY130" fmla="*/ 280682 h 4939827"/>
              <a:gd name="connsiteX131" fmla="*/ 4807427 w 12192000"/>
              <a:gd name="connsiteY131" fmla="*/ 276835 h 4939827"/>
              <a:gd name="connsiteX132" fmla="*/ 5028933 w 12192000"/>
              <a:gd name="connsiteY132" fmla="*/ 183887 h 4939827"/>
              <a:gd name="connsiteX133" fmla="*/ 5093642 w 12192000"/>
              <a:gd name="connsiteY133" fmla="*/ 177214 h 4939827"/>
              <a:gd name="connsiteX134" fmla="*/ 5102642 w 12192000"/>
              <a:gd name="connsiteY134" fmla="*/ 186816 h 4939827"/>
              <a:gd name="connsiteX135" fmla="*/ 5193590 w 12192000"/>
              <a:gd name="connsiteY135" fmla="*/ 156458 h 4939827"/>
              <a:gd name="connsiteX136" fmla="*/ 5323922 w 12192000"/>
              <a:gd name="connsiteY136" fmla="*/ 146332 h 4939827"/>
              <a:gd name="connsiteX137" fmla="*/ 5421860 w 12192000"/>
              <a:gd name="connsiteY137" fmla="*/ 167298 h 4939827"/>
              <a:gd name="connsiteX138" fmla="*/ 5476948 w 12192000"/>
              <a:gd name="connsiteY138" fmla="*/ 173249 h 4939827"/>
              <a:gd name="connsiteX139" fmla="*/ 5516842 w 12192000"/>
              <a:gd name="connsiteY139" fmla="*/ 184018 h 4939827"/>
              <a:gd name="connsiteX140" fmla="*/ 5619415 w 12192000"/>
              <a:gd name="connsiteY140" fmla="*/ 176781 h 4939827"/>
              <a:gd name="connsiteX141" fmla="*/ 5789867 w 12192000"/>
              <a:gd name="connsiteY141" fmla="*/ 150304 h 4939827"/>
              <a:gd name="connsiteX142" fmla="*/ 5825953 w 12192000"/>
              <a:gd name="connsiteY142" fmla="*/ 147907 h 4939827"/>
              <a:gd name="connsiteX143" fmla="*/ 5856168 w 12192000"/>
              <a:gd name="connsiteY143" fmla="*/ 158719 h 4939827"/>
              <a:gd name="connsiteX144" fmla="*/ 5862476 w 12192000"/>
              <a:gd name="connsiteY144" fmla="*/ 172447 h 4939827"/>
              <a:gd name="connsiteX145" fmla="*/ 5882195 w 12192000"/>
              <a:gd name="connsiteY145" fmla="*/ 173195 h 4939827"/>
              <a:gd name="connsiteX146" fmla="*/ 5952585 w 12192000"/>
              <a:gd name="connsiteY146" fmla="*/ 161012 h 4939827"/>
              <a:gd name="connsiteX147" fmla="*/ 6001964 w 12192000"/>
              <a:gd name="connsiteY147" fmla="*/ 154786 h 4939827"/>
              <a:gd name="connsiteX148" fmla="*/ 6184207 w 12192000"/>
              <a:gd name="connsiteY148" fmla="*/ 132658 h 4939827"/>
              <a:gd name="connsiteX149" fmla="*/ 6415830 w 12192000"/>
              <a:gd name="connsiteY149" fmla="*/ 136006 h 4939827"/>
              <a:gd name="connsiteX150" fmla="*/ 6756965 w 12192000"/>
              <a:gd name="connsiteY150" fmla="*/ 57636 h 4939827"/>
              <a:gd name="connsiteX151" fmla="*/ 6819400 w 12192000"/>
              <a:gd name="connsiteY151" fmla="*/ 30742 h 4939827"/>
              <a:gd name="connsiteX152" fmla="*/ 6986370 w 12192000"/>
              <a:gd name="connsiteY152" fmla="*/ 12659 h 4939827"/>
              <a:gd name="connsiteX153" fmla="*/ 6989536 w 12192000"/>
              <a:gd name="connsiteY153" fmla="*/ 14528 h 4939827"/>
              <a:gd name="connsiteX154" fmla="*/ 7015933 w 12192000"/>
              <a:gd name="connsiteY154" fmla="*/ 9653 h 4939827"/>
              <a:gd name="connsiteX155" fmla="*/ 7020592 w 12192000"/>
              <a:gd name="connsiteY155" fmla="*/ 1651 h 4939827"/>
              <a:gd name="connsiteX156" fmla="*/ 7025905 w 12192000"/>
              <a:gd name="connsiteY156" fmla="*/ 0 h 4939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Lst>
            <a:rect l="l" t="t" r="r" b="b"/>
            <a:pathLst>
              <a:path w="12192000" h="4939827">
                <a:moveTo>
                  <a:pt x="7025905" y="0"/>
                </a:moveTo>
                <a:lnTo>
                  <a:pt x="7032579" y="2808"/>
                </a:lnTo>
                <a:cubicBezTo>
                  <a:pt x="7044119" y="6590"/>
                  <a:pt x="7059062" y="10207"/>
                  <a:pt x="7079505" y="12971"/>
                </a:cubicBezTo>
                <a:cubicBezTo>
                  <a:pt x="7111522" y="10537"/>
                  <a:pt x="7122591" y="11519"/>
                  <a:pt x="7158791" y="12462"/>
                </a:cubicBezTo>
                <a:lnTo>
                  <a:pt x="7233338" y="24846"/>
                </a:lnTo>
                <a:cubicBezTo>
                  <a:pt x="7247177" y="23787"/>
                  <a:pt x="7254856" y="25962"/>
                  <a:pt x="7259791" y="29557"/>
                </a:cubicBezTo>
                <a:lnTo>
                  <a:pt x="7263923" y="35029"/>
                </a:lnTo>
                <a:lnTo>
                  <a:pt x="7281549" y="39654"/>
                </a:lnTo>
                <a:lnTo>
                  <a:pt x="7374735" y="65326"/>
                </a:lnTo>
                <a:lnTo>
                  <a:pt x="7376078" y="63849"/>
                </a:lnTo>
                <a:lnTo>
                  <a:pt x="7402026" y="60308"/>
                </a:lnTo>
                <a:lnTo>
                  <a:pt x="7415091" y="77403"/>
                </a:lnTo>
                <a:cubicBezTo>
                  <a:pt x="7421672" y="79965"/>
                  <a:pt x="7475806" y="92960"/>
                  <a:pt x="7488682" y="83440"/>
                </a:cubicBezTo>
                <a:cubicBezTo>
                  <a:pt x="7541625" y="94782"/>
                  <a:pt x="7683214" y="133614"/>
                  <a:pt x="7732750" y="145456"/>
                </a:cubicBezTo>
                <a:cubicBezTo>
                  <a:pt x="7748318" y="162765"/>
                  <a:pt x="7764581" y="171696"/>
                  <a:pt x="7785900" y="154493"/>
                </a:cubicBezTo>
                <a:cubicBezTo>
                  <a:pt x="7822539" y="158614"/>
                  <a:pt x="7915312" y="166523"/>
                  <a:pt x="7952584" y="170181"/>
                </a:cubicBezTo>
                <a:cubicBezTo>
                  <a:pt x="7998047" y="181004"/>
                  <a:pt x="8029749" y="207794"/>
                  <a:pt x="8058681" y="219431"/>
                </a:cubicBezTo>
                <a:cubicBezTo>
                  <a:pt x="8095466" y="185885"/>
                  <a:pt x="8090835" y="241759"/>
                  <a:pt x="8126175" y="240005"/>
                </a:cubicBezTo>
                <a:cubicBezTo>
                  <a:pt x="8163290" y="246246"/>
                  <a:pt x="8238799" y="256773"/>
                  <a:pt x="8281371" y="256875"/>
                </a:cubicBezTo>
                <a:cubicBezTo>
                  <a:pt x="8313651" y="251026"/>
                  <a:pt x="8346882" y="248570"/>
                  <a:pt x="8381609" y="240618"/>
                </a:cubicBezTo>
                <a:lnTo>
                  <a:pt x="8406759" y="232517"/>
                </a:lnTo>
                <a:lnTo>
                  <a:pt x="8426506" y="241842"/>
                </a:lnTo>
                <a:lnTo>
                  <a:pt x="8427949" y="240981"/>
                </a:lnTo>
                <a:cubicBezTo>
                  <a:pt x="8431925" y="239458"/>
                  <a:pt x="8436260" y="239096"/>
                  <a:pt x="8441468" y="241157"/>
                </a:cubicBezTo>
                <a:lnTo>
                  <a:pt x="8565757" y="255317"/>
                </a:lnTo>
                <a:lnTo>
                  <a:pt x="8573171" y="258426"/>
                </a:lnTo>
                <a:lnTo>
                  <a:pt x="8573548" y="258241"/>
                </a:lnTo>
                <a:cubicBezTo>
                  <a:pt x="8575650" y="258391"/>
                  <a:pt x="8618469" y="259217"/>
                  <a:pt x="8622021" y="261028"/>
                </a:cubicBezTo>
                <a:lnTo>
                  <a:pt x="8672650" y="254821"/>
                </a:lnTo>
                <a:cubicBezTo>
                  <a:pt x="8716151" y="260353"/>
                  <a:pt x="8748971" y="243487"/>
                  <a:pt x="8785543" y="263406"/>
                </a:cubicBezTo>
                <a:cubicBezTo>
                  <a:pt x="8826293" y="268498"/>
                  <a:pt x="8797654" y="254573"/>
                  <a:pt x="8830588" y="265483"/>
                </a:cubicBezTo>
                <a:cubicBezTo>
                  <a:pt x="8849202" y="267272"/>
                  <a:pt x="8877544" y="266277"/>
                  <a:pt x="8905142" y="264958"/>
                </a:cubicBezTo>
                <a:lnTo>
                  <a:pt x="8968582" y="262728"/>
                </a:lnTo>
                <a:lnTo>
                  <a:pt x="8972994" y="263284"/>
                </a:lnTo>
                <a:lnTo>
                  <a:pt x="9004605" y="258041"/>
                </a:lnTo>
                <a:lnTo>
                  <a:pt x="9016165" y="261258"/>
                </a:lnTo>
                <a:cubicBezTo>
                  <a:pt x="9028775" y="267579"/>
                  <a:pt x="9039083" y="277488"/>
                  <a:pt x="9043297" y="281547"/>
                </a:cubicBezTo>
                <a:lnTo>
                  <a:pt x="9048315" y="279264"/>
                </a:lnTo>
                <a:lnTo>
                  <a:pt x="9054706" y="278538"/>
                </a:lnTo>
                <a:lnTo>
                  <a:pt x="9070919" y="281810"/>
                </a:lnTo>
                <a:lnTo>
                  <a:pt x="9076813" y="283909"/>
                </a:lnTo>
                <a:cubicBezTo>
                  <a:pt x="9080948" y="285030"/>
                  <a:pt x="9083794" y="285362"/>
                  <a:pt x="9085871" y="285133"/>
                </a:cubicBezTo>
                <a:lnTo>
                  <a:pt x="9086159" y="284887"/>
                </a:lnTo>
                <a:lnTo>
                  <a:pt x="9134606" y="288168"/>
                </a:lnTo>
                <a:cubicBezTo>
                  <a:pt x="9149441" y="274272"/>
                  <a:pt x="9194106" y="309414"/>
                  <a:pt x="9195590" y="279568"/>
                </a:cubicBezTo>
                <a:cubicBezTo>
                  <a:pt x="9212898" y="284479"/>
                  <a:pt x="9220866" y="298055"/>
                  <a:pt x="9219336" y="278133"/>
                </a:cubicBezTo>
                <a:cubicBezTo>
                  <a:pt x="9225159" y="279201"/>
                  <a:pt x="9229164" y="278078"/>
                  <a:pt x="9232362" y="275894"/>
                </a:cubicBezTo>
                <a:lnTo>
                  <a:pt x="9283638" y="299924"/>
                </a:lnTo>
                <a:lnTo>
                  <a:pt x="9371484" y="329634"/>
                </a:lnTo>
                <a:lnTo>
                  <a:pt x="9404829" y="339038"/>
                </a:lnTo>
                <a:lnTo>
                  <a:pt x="9427021" y="358784"/>
                </a:lnTo>
                <a:cubicBezTo>
                  <a:pt x="9500124" y="364086"/>
                  <a:pt x="9604652" y="390635"/>
                  <a:pt x="9670844" y="405128"/>
                </a:cubicBezTo>
                <a:cubicBezTo>
                  <a:pt x="9688531" y="417998"/>
                  <a:pt x="9762277" y="426463"/>
                  <a:pt x="9816083" y="416573"/>
                </a:cubicBezTo>
                <a:lnTo>
                  <a:pt x="9936741" y="437044"/>
                </a:lnTo>
                <a:cubicBezTo>
                  <a:pt x="9978091" y="447025"/>
                  <a:pt x="10008641" y="443705"/>
                  <a:pt x="10050093" y="443783"/>
                </a:cubicBezTo>
                <a:cubicBezTo>
                  <a:pt x="10074709" y="448779"/>
                  <a:pt x="10088915" y="449258"/>
                  <a:pt x="10130090" y="459520"/>
                </a:cubicBezTo>
                <a:cubicBezTo>
                  <a:pt x="10137791" y="458564"/>
                  <a:pt x="10165777" y="459877"/>
                  <a:pt x="10173456" y="457749"/>
                </a:cubicBezTo>
                <a:lnTo>
                  <a:pt x="10218232" y="459820"/>
                </a:lnTo>
                <a:lnTo>
                  <a:pt x="10354176" y="471377"/>
                </a:lnTo>
                <a:cubicBezTo>
                  <a:pt x="10367946" y="478917"/>
                  <a:pt x="10417270" y="488110"/>
                  <a:pt x="10430681" y="481226"/>
                </a:cubicBezTo>
                <a:cubicBezTo>
                  <a:pt x="10441804" y="481366"/>
                  <a:pt x="10469025" y="490181"/>
                  <a:pt x="10478169" y="481774"/>
                </a:cubicBezTo>
                <a:cubicBezTo>
                  <a:pt x="10503830" y="488972"/>
                  <a:pt x="10531359" y="489751"/>
                  <a:pt x="10540907" y="485607"/>
                </a:cubicBezTo>
                <a:cubicBezTo>
                  <a:pt x="10569054" y="475472"/>
                  <a:pt x="10590882" y="489185"/>
                  <a:pt x="10614941" y="487592"/>
                </a:cubicBezTo>
                <a:cubicBezTo>
                  <a:pt x="10654657" y="492458"/>
                  <a:pt x="10645652" y="516778"/>
                  <a:pt x="10674098" y="521656"/>
                </a:cubicBezTo>
                <a:cubicBezTo>
                  <a:pt x="10737163" y="537583"/>
                  <a:pt x="10829686" y="559302"/>
                  <a:pt x="10874834" y="574867"/>
                </a:cubicBezTo>
                <a:cubicBezTo>
                  <a:pt x="10919981" y="590432"/>
                  <a:pt x="10878682" y="577481"/>
                  <a:pt x="10944981" y="615042"/>
                </a:cubicBezTo>
                <a:cubicBezTo>
                  <a:pt x="10976235" y="616974"/>
                  <a:pt x="10982969" y="648568"/>
                  <a:pt x="11006376" y="645957"/>
                </a:cubicBezTo>
                <a:cubicBezTo>
                  <a:pt x="11005343" y="630631"/>
                  <a:pt x="11047577" y="676048"/>
                  <a:pt x="11076308" y="675698"/>
                </a:cubicBezTo>
                <a:cubicBezTo>
                  <a:pt x="11093142" y="677175"/>
                  <a:pt x="11131116" y="681348"/>
                  <a:pt x="11148789" y="685041"/>
                </a:cubicBezTo>
                <a:cubicBezTo>
                  <a:pt x="11177310" y="688243"/>
                  <a:pt x="11217768" y="714725"/>
                  <a:pt x="11249129" y="684218"/>
                </a:cubicBezTo>
                <a:cubicBezTo>
                  <a:pt x="11276269" y="697037"/>
                  <a:pt x="11257432" y="693670"/>
                  <a:pt x="11299915" y="692177"/>
                </a:cubicBezTo>
                <a:cubicBezTo>
                  <a:pt x="11314401" y="703224"/>
                  <a:pt x="11371412" y="714421"/>
                  <a:pt x="11386973" y="708209"/>
                </a:cubicBezTo>
                <a:cubicBezTo>
                  <a:pt x="11425657" y="716286"/>
                  <a:pt x="11454555" y="715485"/>
                  <a:pt x="11500105" y="735014"/>
                </a:cubicBezTo>
                <a:cubicBezTo>
                  <a:pt x="11545172" y="751781"/>
                  <a:pt x="11573053" y="787789"/>
                  <a:pt x="11621735" y="789584"/>
                </a:cubicBezTo>
                <a:lnTo>
                  <a:pt x="11691200" y="867902"/>
                </a:lnTo>
                <a:cubicBezTo>
                  <a:pt x="11734106" y="911360"/>
                  <a:pt x="11773008" y="895495"/>
                  <a:pt x="11819427" y="911634"/>
                </a:cubicBezTo>
                <a:lnTo>
                  <a:pt x="11969720" y="964737"/>
                </a:lnTo>
                <a:cubicBezTo>
                  <a:pt x="12009110" y="978008"/>
                  <a:pt x="12010206" y="989588"/>
                  <a:pt x="12055766" y="991268"/>
                </a:cubicBezTo>
                <a:cubicBezTo>
                  <a:pt x="12105723" y="1003445"/>
                  <a:pt x="12068493" y="1020292"/>
                  <a:pt x="12171539" y="995427"/>
                </a:cubicBezTo>
                <a:cubicBezTo>
                  <a:pt x="12174929" y="995822"/>
                  <a:pt x="12180763" y="996228"/>
                  <a:pt x="12187831" y="996580"/>
                </a:cubicBezTo>
                <a:lnTo>
                  <a:pt x="12192000" y="996726"/>
                </a:lnTo>
                <a:lnTo>
                  <a:pt x="12192000" y="4939827"/>
                </a:lnTo>
                <a:lnTo>
                  <a:pt x="0" y="4939827"/>
                </a:lnTo>
                <a:lnTo>
                  <a:pt x="0" y="512043"/>
                </a:lnTo>
                <a:lnTo>
                  <a:pt x="7381" y="512580"/>
                </a:lnTo>
                <a:cubicBezTo>
                  <a:pt x="39359" y="514524"/>
                  <a:pt x="72732" y="514144"/>
                  <a:pt x="100029" y="504758"/>
                </a:cubicBezTo>
                <a:cubicBezTo>
                  <a:pt x="115935" y="525779"/>
                  <a:pt x="143126" y="489229"/>
                  <a:pt x="155244" y="525130"/>
                </a:cubicBezTo>
                <a:cubicBezTo>
                  <a:pt x="173881" y="522487"/>
                  <a:pt x="242791" y="514086"/>
                  <a:pt x="254366" y="534449"/>
                </a:cubicBezTo>
                <a:cubicBezTo>
                  <a:pt x="303041" y="537382"/>
                  <a:pt x="380161" y="541650"/>
                  <a:pt x="447292" y="542725"/>
                </a:cubicBezTo>
                <a:cubicBezTo>
                  <a:pt x="530282" y="553078"/>
                  <a:pt x="572130" y="539673"/>
                  <a:pt x="628105" y="547853"/>
                </a:cubicBezTo>
                <a:cubicBezTo>
                  <a:pt x="661608" y="509671"/>
                  <a:pt x="746152" y="605137"/>
                  <a:pt x="783146" y="591799"/>
                </a:cubicBezTo>
                <a:cubicBezTo>
                  <a:pt x="862499" y="590113"/>
                  <a:pt x="949481" y="579142"/>
                  <a:pt x="1043676" y="591887"/>
                </a:cubicBezTo>
                <a:cubicBezTo>
                  <a:pt x="1120353" y="576991"/>
                  <a:pt x="1172004" y="553592"/>
                  <a:pt x="1281816" y="520946"/>
                </a:cubicBezTo>
                <a:cubicBezTo>
                  <a:pt x="1339915" y="511282"/>
                  <a:pt x="1459480" y="554579"/>
                  <a:pt x="1486347" y="487310"/>
                </a:cubicBezTo>
                <a:cubicBezTo>
                  <a:pt x="1507765" y="532008"/>
                  <a:pt x="1539168" y="465954"/>
                  <a:pt x="1568079" y="462531"/>
                </a:cubicBezTo>
                <a:cubicBezTo>
                  <a:pt x="1587821" y="491525"/>
                  <a:pt x="1601468" y="469316"/>
                  <a:pt x="1622516" y="466058"/>
                </a:cubicBezTo>
                <a:cubicBezTo>
                  <a:pt x="1630056" y="483510"/>
                  <a:pt x="1647504" y="484261"/>
                  <a:pt x="1655457" y="465359"/>
                </a:cubicBezTo>
                <a:cubicBezTo>
                  <a:pt x="1651800" y="419723"/>
                  <a:pt x="1709718" y="447719"/>
                  <a:pt x="1717454" y="417203"/>
                </a:cubicBezTo>
                <a:cubicBezTo>
                  <a:pt x="1753115" y="414011"/>
                  <a:pt x="1882851" y="412376"/>
                  <a:pt x="1913794" y="365255"/>
                </a:cubicBezTo>
                <a:cubicBezTo>
                  <a:pt x="2001060" y="361067"/>
                  <a:pt x="2099559" y="366414"/>
                  <a:pt x="2129762" y="367832"/>
                </a:cubicBezTo>
                <a:cubicBezTo>
                  <a:pt x="2215380" y="355065"/>
                  <a:pt x="2248807" y="343296"/>
                  <a:pt x="2376970" y="350129"/>
                </a:cubicBezTo>
                <a:cubicBezTo>
                  <a:pt x="2393251" y="360463"/>
                  <a:pt x="2473371" y="379419"/>
                  <a:pt x="2480155" y="359227"/>
                </a:cubicBezTo>
                <a:cubicBezTo>
                  <a:pt x="2520060" y="359505"/>
                  <a:pt x="2561270" y="311415"/>
                  <a:pt x="2586782" y="339352"/>
                </a:cubicBezTo>
                <a:cubicBezTo>
                  <a:pt x="2585230" y="294982"/>
                  <a:pt x="2653633" y="316689"/>
                  <a:pt x="2679617" y="305383"/>
                </a:cubicBezTo>
                <a:cubicBezTo>
                  <a:pt x="2721434" y="266011"/>
                  <a:pt x="2746765" y="276002"/>
                  <a:pt x="2788947" y="250375"/>
                </a:cubicBezTo>
                <a:cubicBezTo>
                  <a:pt x="2851672" y="235447"/>
                  <a:pt x="2913075" y="252766"/>
                  <a:pt x="2965530" y="245958"/>
                </a:cubicBezTo>
                <a:cubicBezTo>
                  <a:pt x="3001911" y="238336"/>
                  <a:pt x="3090203" y="217828"/>
                  <a:pt x="3103677" y="209527"/>
                </a:cubicBezTo>
                <a:lnTo>
                  <a:pt x="3126759" y="211226"/>
                </a:lnTo>
                <a:cubicBezTo>
                  <a:pt x="3136908" y="211889"/>
                  <a:pt x="3148903" y="212490"/>
                  <a:pt x="3164020" y="212779"/>
                </a:cubicBezTo>
                <a:cubicBezTo>
                  <a:pt x="3225474" y="210084"/>
                  <a:pt x="3231859" y="218227"/>
                  <a:pt x="3285019" y="220535"/>
                </a:cubicBezTo>
                <a:cubicBezTo>
                  <a:pt x="3318541" y="222809"/>
                  <a:pt x="3359787" y="223898"/>
                  <a:pt x="3365154" y="226416"/>
                </a:cubicBezTo>
                <a:lnTo>
                  <a:pt x="3367507" y="225416"/>
                </a:lnTo>
                <a:cubicBezTo>
                  <a:pt x="3377583" y="223667"/>
                  <a:pt x="3383502" y="224760"/>
                  <a:pt x="3387567" y="227103"/>
                </a:cubicBezTo>
                <a:lnTo>
                  <a:pt x="3498001" y="231941"/>
                </a:lnTo>
                <a:cubicBezTo>
                  <a:pt x="3513569" y="226158"/>
                  <a:pt x="3539132" y="232525"/>
                  <a:pt x="3561557" y="228095"/>
                </a:cubicBezTo>
                <a:cubicBezTo>
                  <a:pt x="3574944" y="230843"/>
                  <a:pt x="3597426" y="216287"/>
                  <a:pt x="3611920" y="218094"/>
                </a:cubicBezTo>
                <a:lnTo>
                  <a:pt x="3620528" y="218788"/>
                </a:lnTo>
                <a:lnTo>
                  <a:pt x="3620766" y="218511"/>
                </a:lnTo>
                <a:cubicBezTo>
                  <a:pt x="3622780" y="218042"/>
                  <a:pt x="3625663" y="218038"/>
                  <a:pt x="3629977" y="218664"/>
                </a:cubicBezTo>
                <a:lnTo>
                  <a:pt x="3636217" y="220048"/>
                </a:lnTo>
                <a:lnTo>
                  <a:pt x="3709484" y="186927"/>
                </a:lnTo>
                <a:cubicBezTo>
                  <a:pt x="3731015" y="183190"/>
                  <a:pt x="3745790" y="180810"/>
                  <a:pt x="3761342" y="177474"/>
                </a:cubicBezTo>
                <a:lnTo>
                  <a:pt x="3799748" y="167154"/>
                </a:lnTo>
                <a:lnTo>
                  <a:pt x="3922756" y="194044"/>
                </a:lnTo>
                <a:cubicBezTo>
                  <a:pt x="3960877" y="203465"/>
                  <a:pt x="3965250" y="215357"/>
                  <a:pt x="4028476" y="223679"/>
                </a:cubicBezTo>
                <a:cubicBezTo>
                  <a:pt x="4088751" y="228019"/>
                  <a:pt x="4139112" y="248870"/>
                  <a:pt x="4191582" y="238952"/>
                </a:cubicBezTo>
                <a:cubicBezTo>
                  <a:pt x="4210842" y="254091"/>
                  <a:pt x="4229809" y="260810"/>
                  <a:pt x="4251024" y="240874"/>
                </a:cubicBezTo>
                <a:cubicBezTo>
                  <a:pt x="4306627" y="250935"/>
                  <a:pt x="4317066" y="281625"/>
                  <a:pt x="4355275" y="260205"/>
                </a:cubicBezTo>
                <a:cubicBezTo>
                  <a:pt x="4390577" y="327090"/>
                  <a:pt x="4385658" y="272111"/>
                  <a:pt x="4423807" y="270366"/>
                </a:cubicBezTo>
                <a:cubicBezTo>
                  <a:pt x="4457666" y="271864"/>
                  <a:pt x="4523223" y="267475"/>
                  <a:pt x="4558432" y="269194"/>
                </a:cubicBezTo>
                <a:cubicBezTo>
                  <a:pt x="4594553" y="230955"/>
                  <a:pt x="4596517" y="287120"/>
                  <a:pt x="4635061" y="280682"/>
                </a:cubicBezTo>
                <a:cubicBezTo>
                  <a:pt x="4676560" y="281955"/>
                  <a:pt x="4741782" y="292968"/>
                  <a:pt x="4807427" y="276835"/>
                </a:cubicBezTo>
                <a:cubicBezTo>
                  <a:pt x="4876769" y="256626"/>
                  <a:pt x="4951997" y="249407"/>
                  <a:pt x="5028933" y="183887"/>
                </a:cubicBezTo>
                <a:cubicBezTo>
                  <a:pt x="5044713" y="164149"/>
                  <a:pt x="5073685" y="161161"/>
                  <a:pt x="5093642" y="177214"/>
                </a:cubicBezTo>
                <a:cubicBezTo>
                  <a:pt x="5097077" y="179978"/>
                  <a:pt x="5100108" y="183212"/>
                  <a:pt x="5102642" y="186816"/>
                </a:cubicBezTo>
                <a:cubicBezTo>
                  <a:pt x="5150234" y="139156"/>
                  <a:pt x="5169674" y="190314"/>
                  <a:pt x="5193590" y="156458"/>
                </a:cubicBezTo>
                <a:cubicBezTo>
                  <a:pt x="5257854" y="151722"/>
                  <a:pt x="5301917" y="175841"/>
                  <a:pt x="5323922" y="146332"/>
                </a:cubicBezTo>
                <a:cubicBezTo>
                  <a:pt x="5355266" y="153538"/>
                  <a:pt x="5392601" y="198271"/>
                  <a:pt x="5421860" y="167298"/>
                </a:cubicBezTo>
                <a:cubicBezTo>
                  <a:pt x="5420630" y="196364"/>
                  <a:pt x="5461576" y="151467"/>
                  <a:pt x="5476948" y="173249"/>
                </a:cubicBezTo>
                <a:cubicBezTo>
                  <a:pt x="5487334" y="191763"/>
                  <a:pt x="5502178" y="182456"/>
                  <a:pt x="5516842" y="184018"/>
                </a:cubicBezTo>
                <a:cubicBezTo>
                  <a:pt x="5533140" y="200158"/>
                  <a:pt x="5599828" y="189750"/>
                  <a:pt x="5619415" y="176781"/>
                </a:cubicBezTo>
                <a:cubicBezTo>
                  <a:pt x="5690073" y="168499"/>
                  <a:pt x="5748631" y="186964"/>
                  <a:pt x="5789867" y="150304"/>
                </a:cubicBezTo>
                <a:cubicBezTo>
                  <a:pt x="5802836" y="146282"/>
                  <a:pt x="5814753" y="145947"/>
                  <a:pt x="5825953" y="147907"/>
                </a:cubicBezTo>
                <a:lnTo>
                  <a:pt x="5856168" y="158719"/>
                </a:lnTo>
                <a:lnTo>
                  <a:pt x="5862476" y="172447"/>
                </a:lnTo>
                <a:lnTo>
                  <a:pt x="5882195" y="173195"/>
                </a:lnTo>
                <a:lnTo>
                  <a:pt x="5952585" y="161012"/>
                </a:lnTo>
                <a:cubicBezTo>
                  <a:pt x="5962273" y="166588"/>
                  <a:pt x="5992020" y="151579"/>
                  <a:pt x="6001964" y="154786"/>
                </a:cubicBezTo>
                <a:cubicBezTo>
                  <a:pt x="6061748" y="122178"/>
                  <a:pt x="6101539" y="131534"/>
                  <a:pt x="6184207" y="132658"/>
                </a:cubicBezTo>
                <a:cubicBezTo>
                  <a:pt x="6266582" y="127016"/>
                  <a:pt x="6286876" y="151859"/>
                  <a:pt x="6415830" y="136006"/>
                </a:cubicBezTo>
                <a:cubicBezTo>
                  <a:pt x="6563502" y="116945"/>
                  <a:pt x="6684679" y="79367"/>
                  <a:pt x="6756965" y="57636"/>
                </a:cubicBezTo>
                <a:cubicBezTo>
                  <a:pt x="6761544" y="48663"/>
                  <a:pt x="6812642" y="36519"/>
                  <a:pt x="6819400" y="30742"/>
                </a:cubicBezTo>
                <a:lnTo>
                  <a:pt x="6986370" y="12659"/>
                </a:lnTo>
                <a:lnTo>
                  <a:pt x="6989536" y="14528"/>
                </a:lnTo>
                <a:cubicBezTo>
                  <a:pt x="7002946" y="17364"/>
                  <a:pt x="7010700" y="14716"/>
                  <a:pt x="7015933" y="9653"/>
                </a:cubicBezTo>
                <a:lnTo>
                  <a:pt x="7020592" y="1651"/>
                </a:lnTo>
                <a:lnTo>
                  <a:pt x="7025905"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itle 3">
            <a:extLst>
              <a:ext uri="{FF2B5EF4-FFF2-40B4-BE49-F238E27FC236}">
                <a16:creationId xmlns:a16="http://schemas.microsoft.com/office/drawing/2014/main" id="{3A2A6BD0-DD77-7744-BE0E-FB7D2ECBA2F4}"/>
              </a:ext>
            </a:extLst>
          </p:cNvPr>
          <p:cNvSpPr>
            <a:spLocks noGrp="1"/>
          </p:cNvSpPr>
          <p:nvPr>
            <p:ph type="title"/>
          </p:nvPr>
        </p:nvSpPr>
        <p:spPr>
          <a:xfrm>
            <a:off x="1184744" y="5198168"/>
            <a:ext cx="9859618" cy="642797"/>
          </a:xfrm>
        </p:spPr>
        <p:txBody>
          <a:bodyPr vert="horz" lIns="91440" tIns="45720" rIns="91440" bIns="45720" rtlCol="0" anchor="b">
            <a:normAutofit/>
          </a:bodyPr>
          <a:lstStyle/>
          <a:p>
            <a:pPr algn="ctr"/>
            <a:endParaRPr lang="en-US" sz="3600" dirty="0"/>
          </a:p>
        </p:txBody>
      </p:sp>
      <p:sp>
        <p:nvSpPr>
          <p:cNvPr id="6" name="Content Placeholder 5">
            <a:extLst>
              <a:ext uri="{FF2B5EF4-FFF2-40B4-BE49-F238E27FC236}">
                <a16:creationId xmlns:a16="http://schemas.microsoft.com/office/drawing/2014/main" id="{3E814D6A-DAB5-6346-BE94-3F88D40D80B5}"/>
              </a:ext>
            </a:extLst>
          </p:cNvPr>
          <p:cNvSpPr>
            <a:spLocks noGrp="1"/>
          </p:cNvSpPr>
          <p:nvPr>
            <p:ph sz="half" idx="2"/>
          </p:nvPr>
        </p:nvSpPr>
        <p:spPr>
          <a:xfrm>
            <a:off x="2198774" y="5928655"/>
            <a:ext cx="7831559" cy="410689"/>
          </a:xfrm>
        </p:spPr>
        <p:txBody>
          <a:bodyPr vert="horz" lIns="91440" tIns="45720" rIns="91440" bIns="45720" rtlCol="0">
            <a:noAutofit/>
          </a:bodyPr>
          <a:lstStyle/>
          <a:p>
            <a:pPr marL="0" indent="0" algn="ctr">
              <a:buNone/>
            </a:pPr>
            <a:r>
              <a:rPr lang="en-US" sz="3200" b="1" dirty="0"/>
              <a:t>What steps are you taking to educate yourself about the needs and stories of others?</a:t>
            </a:r>
          </a:p>
        </p:txBody>
      </p:sp>
      <p:sp>
        <p:nvSpPr>
          <p:cNvPr id="75" name="Freeform: Shape 74">
            <a:extLst>
              <a:ext uri="{FF2B5EF4-FFF2-40B4-BE49-F238E27FC236}">
                <a16:creationId xmlns:a16="http://schemas.microsoft.com/office/drawing/2014/main" id="{3389D0BC-BA1D-4360-88F9-D9ECCBDAB5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17950" y="647758"/>
            <a:ext cx="8355105" cy="4392652"/>
          </a:xfrm>
          <a:custGeom>
            <a:avLst/>
            <a:gdLst>
              <a:gd name="connsiteX0" fmla="*/ 0 w 2400300"/>
              <a:gd name="connsiteY0" fmla="*/ 0 h 2400300"/>
              <a:gd name="connsiteX1" fmla="*/ 2400300 w 2400300"/>
              <a:gd name="connsiteY1" fmla="*/ 0 h 2400300"/>
              <a:gd name="connsiteX2" fmla="*/ 2400300 w 2400300"/>
              <a:gd name="connsiteY2" fmla="*/ 2400300 h 2400300"/>
              <a:gd name="connsiteX3" fmla="*/ 0 w 240030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2400300" h="2400300">
                <a:moveTo>
                  <a:pt x="0" y="0"/>
                </a:moveTo>
                <a:lnTo>
                  <a:pt x="2400300" y="0"/>
                </a:lnTo>
                <a:lnTo>
                  <a:pt x="2400300" y="2400300"/>
                </a:lnTo>
                <a:lnTo>
                  <a:pt x="0" y="2400300"/>
                </a:lnTo>
                <a:close/>
              </a:path>
            </a:pathLst>
          </a:custGeom>
          <a:solidFill>
            <a:srgbClr val="F2F2F2"/>
          </a:solidFill>
          <a:ln>
            <a:noFill/>
          </a:ln>
          <a:effectLst>
            <a:outerShdw blurRad="254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26" name="Picture 2" descr="USA Today Educate - Teacher &amp; Student Resources &amp; Guides">
            <a:extLst>
              <a:ext uri="{FF2B5EF4-FFF2-40B4-BE49-F238E27FC236}">
                <a16:creationId xmlns:a16="http://schemas.microsoft.com/office/drawing/2014/main" id="{36DB8A56-BEF2-074A-A84A-118BF3590388}"/>
              </a:ext>
            </a:extLst>
          </p:cNvPr>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r="2347"/>
          <a:stretch/>
        </p:blipFill>
        <p:spPr bwMode="auto">
          <a:xfrm>
            <a:off x="2079812" y="805516"/>
            <a:ext cx="8032376" cy="4074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95007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52CB5-9DB4-0349-B655-D47C39937441}"/>
              </a:ext>
            </a:extLst>
          </p:cNvPr>
          <p:cNvSpPr>
            <a:spLocks noGrp="1"/>
          </p:cNvSpPr>
          <p:nvPr>
            <p:ph type="title"/>
          </p:nvPr>
        </p:nvSpPr>
        <p:spPr/>
        <p:txBody>
          <a:bodyPr/>
          <a:lstStyle/>
          <a:p>
            <a:pPr algn="ctr"/>
            <a:r>
              <a:rPr lang="en-US" dirty="0"/>
              <a:t>Anthony Ray Hinton</a:t>
            </a:r>
          </a:p>
        </p:txBody>
      </p:sp>
      <p:sp>
        <p:nvSpPr>
          <p:cNvPr id="4" name="Content Placeholder 3">
            <a:extLst>
              <a:ext uri="{FF2B5EF4-FFF2-40B4-BE49-F238E27FC236}">
                <a16:creationId xmlns:a16="http://schemas.microsoft.com/office/drawing/2014/main" id="{8F4953D3-3859-F343-BBAA-78BF397B2894}"/>
              </a:ext>
            </a:extLst>
          </p:cNvPr>
          <p:cNvSpPr>
            <a:spLocks noGrp="1"/>
          </p:cNvSpPr>
          <p:nvPr>
            <p:ph sz="half" idx="2"/>
          </p:nvPr>
        </p:nvSpPr>
        <p:spPr/>
        <p:txBody>
          <a:bodyPr/>
          <a:lstStyle/>
          <a:p>
            <a:pPr marL="514350" indent="-514350">
              <a:buAutoNum type="arabicPeriod"/>
            </a:pPr>
            <a:r>
              <a:rPr lang="en-US" dirty="0"/>
              <a:t>You’re Black</a:t>
            </a:r>
          </a:p>
          <a:p>
            <a:pPr marL="514350" indent="-514350">
              <a:buAutoNum type="arabicPeriod"/>
            </a:pPr>
            <a:r>
              <a:rPr lang="en-US" dirty="0"/>
              <a:t>The victim is White</a:t>
            </a:r>
          </a:p>
          <a:p>
            <a:pPr marL="514350" indent="-514350">
              <a:buAutoNum type="arabicPeriod"/>
            </a:pPr>
            <a:r>
              <a:rPr lang="en-US" dirty="0"/>
              <a:t>The prosecuting attorney will be White.</a:t>
            </a:r>
          </a:p>
          <a:p>
            <a:pPr marL="514350" indent="-514350">
              <a:buAutoNum type="arabicPeriod"/>
            </a:pPr>
            <a:r>
              <a:rPr lang="en-US" dirty="0"/>
              <a:t>The judge will be White.</a:t>
            </a:r>
          </a:p>
          <a:p>
            <a:pPr marL="514350" indent="-514350">
              <a:buAutoNum type="arabicPeriod"/>
            </a:pPr>
            <a:r>
              <a:rPr lang="en-US" dirty="0"/>
              <a:t>The jury will most likely be all White.</a:t>
            </a:r>
          </a:p>
          <a:p>
            <a:pPr marL="0" indent="0">
              <a:buNone/>
            </a:pPr>
            <a:r>
              <a:rPr lang="en-US" dirty="0"/>
              <a:t>“Do you know what that spells? Conviction.”</a:t>
            </a:r>
          </a:p>
          <a:p>
            <a:pPr marL="514350" indent="-514350">
              <a:buAutoNum type="arabicPeriod"/>
            </a:pPr>
            <a:endParaRPr lang="en-US" dirty="0"/>
          </a:p>
        </p:txBody>
      </p:sp>
      <p:pic>
        <p:nvPicPr>
          <p:cNvPr id="2050" name="Picture 2" descr="Evil in the Anthony Ray Hinton murder case is Alabama&amp;#39;s stubborn refusal to  seek justice: Our View - al.com">
            <a:extLst>
              <a:ext uri="{FF2B5EF4-FFF2-40B4-BE49-F238E27FC236}">
                <a16:creationId xmlns:a16="http://schemas.microsoft.com/office/drawing/2014/main" id="{F30486B7-E5ED-3B45-9A55-22FB6092AD5E}"/>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838200" y="1932702"/>
            <a:ext cx="5181600" cy="41371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32593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A3C47C2-33A2-44B2-BEAB-FEB679075C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3324"/>
            <a:ext cx="12192000" cy="6861324"/>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Freeform 3">
            <a:extLst>
              <a:ext uri="{FF2B5EF4-FFF2-40B4-BE49-F238E27FC236}">
                <a16:creationId xmlns:a16="http://schemas.microsoft.com/office/drawing/2014/main" id="{AD182BA8-54AD-4D9F-8264-B0FA8BB47D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246925" y="-479"/>
            <a:ext cx="9468701" cy="6858478"/>
          </a:xfrm>
          <a:custGeom>
            <a:avLst/>
            <a:gdLst>
              <a:gd name="connsiteX0" fmla="*/ 0 w 8078051"/>
              <a:gd name="connsiteY0" fmla="*/ 0 h 5829300"/>
              <a:gd name="connsiteX1" fmla="*/ 4453793 w 8078051"/>
              <a:gd name="connsiteY1" fmla="*/ 0 h 5829300"/>
              <a:gd name="connsiteX2" fmla="*/ 5363426 w 8078051"/>
              <a:gd name="connsiteY2" fmla="*/ 0 h 5829300"/>
              <a:gd name="connsiteX3" fmla="*/ 5368184 w 8078051"/>
              <a:gd name="connsiteY3" fmla="*/ 0 h 5829300"/>
              <a:gd name="connsiteX4" fmla="*/ 8078051 w 8078051"/>
              <a:gd name="connsiteY4" fmla="*/ 5829300 h 5829300"/>
              <a:gd name="connsiteX5" fmla="*/ 1743926 w 8078051"/>
              <a:gd name="connsiteY5" fmla="*/ 5829300 h 5829300"/>
              <a:gd name="connsiteX6" fmla="*/ 1744148 w 8078051"/>
              <a:gd name="connsiteY6" fmla="*/ 5828822 h 5829300"/>
              <a:gd name="connsiteX7" fmla="*/ 0 w 8078051"/>
              <a:gd name="connsiteY7" fmla="*/ 5828822 h 582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8051" h="5829300">
                <a:moveTo>
                  <a:pt x="0" y="0"/>
                </a:moveTo>
                <a:lnTo>
                  <a:pt x="4453793" y="0"/>
                </a:lnTo>
                <a:lnTo>
                  <a:pt x="5363426" y="0"/>
                </a:lnTo>
                <a:lnTo>
                  <a:pt x="5368184" y="0"/>
                </a:lnTo>
                <a:lnTo>
                  <a:pt x="8078051" y="5829300"/>
                </a:lnTo>
                <a:lnTo>
                  <a:pt x="1743926" y="5829300"/>
                </a:lnTo>
                <a:lnTo>
                  <a:pt x="1744148" y="5828822"/>
                </a:lnTo>
                <a:lnTo>
                  <a:pt x="0" y="5828822"/>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Freeform 16">
            <a:extLst>
              <a:ext uri="{FF2B5EF4-FFF2-40B4-BE49-F238E27FC236}">
                <a16:creationId xmlns:a16="http://schemas.microsoft.com/office/drawing/2014/main" id="{4ED83379-0499-45E1-AB78-6AA230F964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479"/>
            <a:ext cx="9324977" cy="6858479"/>
          </a:xfrm>
          <a:custGeom>
            <a:avLst/>
            <a:gdLst>
              <a:gd name="connsiteX0" fmla="*/ 1246925 w 9324977"/>
              <a:gd name="connsiteY0" fmla="*/ 0 h 6858479"/>
              <a:gd name="connsiteX1" fmla="*/ 5076797 w 9324977"/>
              <a:gd name="connsiteY1" fmla="*/ 0 h 6858479"/>
              <a:gd name="connsiteX2" fmla="*/ 6143025 w 9324977"/>
              <a:gd name="connsiteY2" fmla="*/ 0 h 6858479"/>
              <a:gd name="connsiteX3" fmla="*/ 6148602 w 9324977"/>
              <a:gd name="connsiteY3" fmla="*/ 0 h 6858479"/>
              <a:gd name="connsiteX4" fmla="*/ 9324977 w 9324977"/>
              <a:gd name="connsiteY4" fmla="*/ 6858478 h 6858479"/>
              <a:gd name="connsiteX5" fmla="*/ 3359025 w 9324977"/>
              <a:gd name="connsiteY5" fmla="*/ 6858478 h 6858479"/>
              <a:gd name="connsiteX6" fmla="*/ 3359025 w 9324977"/>
              <a:gd name="connsiteY6" fmla="*/ 6858479 h 6858479"/>
              <a:gd name="connsiteX7" fmla="*/ 0 w 9324977"/>
              <a:gd name="connsiteY7" fmla="*/ 6858479 h 6858479"/>
              <a:gd name="connsiteX8" fmla="*/ 0 w 9324977"/>
              <a:gd name="connsiteY8" fmla="*/ 479 h 6858479"/>
              <a:gd name="connsiteX9" fmla="*/ 1246925 w 9324977"/>
              <a:gd name="connsiteY9" fmla="*/ 479 h 6858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24977" h="6858479">
                <a:moveTo>
                  <a:pt x="1246925" y="0"/>
                </a:moveTo>
                <a:lnTo>
                  <a:pt x="5076797" y="0"/>
                </a:lnTo>
                <a:lnTo>
                  <a:pt x="6143025" y="0"/>
                </a:lnTo>
                <a:lnTo>
                  <a:pt x="6148602" y="0"/>
                </a:lnTo>
                <a:lnTo>
                  <a:pt x="9324977" y="6858478"/>
                </a:lnTo>
                <a:lnTo>
                  <a:pt x="3359025" y="6858478"/>
                </a:lnTo>
                <a:lnTo>
                  <a:pt x="3359025" y="6858479"/>
                </a:lnTo>
                <a:lnTo>
                  <a:pt x="0" y="6858479"/>
                </a:lnTo>
                <a:lnTo>
                  <a:pt x="0" y="479"/>
                </a:lnTo>
                <a:lnTo>
                  <a:pt x="1246925" y="479"/>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itle 6">
            <a:extLst>
              <a:ext uri="{FF2B5EF4-FFF2-40B4-BE49-F238E27FC236}">
                <a16:creationId xmlns:a16="http://schemas.microsoft.com/office/drawing/2014/main" id="{1A6E8C9A-D78E-DA42-AD2E-A2EDC4D29CE1}"/>
              </a:ext>
            </a:extLst>
          </p:cNvPr>
          <p:cNvSpPr>
            <a:spLocks noGrp="1"/>
          </p:cNvSpPr>
          <p:nvPr>
            <p:ph type="ctrTitle"/>
          </p:nvPr>
        </p:nvSpPr>
        <p:spPr>
          <a:xfrm>
            <a:off x="804672" y="962246"/>
            <a:ext cx="6437700" cy="2611967"/>
          </a:xfrm>
        </p:spPr>
        <p:txBody>
          <a:bodyPr anchor="b">
            <a:normAutofit/>
          </a:bodyPr>
          <a:lstStyle/>
          <a:p>
            <a:pPr algn="l"/>
            <a:r>
              <a:rPr lang="en-US" sz="5000" b="1" dirty="0"/>
              <a:t>“Racism is a systemic evil that robs people of their ability to thrive.”</a:t>
            </a:r>
          </a:p>
        </p:txBody>
      </p:sp>
      <p:sp>
        <p:nvSpPr>
          <p:cNvPr id="8" name="Subtitle 7">
            <a:extLst>
              <a:ext uri="{FF2B5EF4-FFF2-40B4-BE49-F238E27FC236}">
                <a16:creationId xmlns:a16="http://schemas.microsoft.com/office/drawing/2014/main" id="{01CEBA34-6509-AE4F-B775-7F6A38744B65}"/>
              </a:ext>
            </a:extLst>
          </p:cNvPr>
          <p:cNvSpPr>
            <a:spLocks noGrp="1"/>
          </p:cNvSpPr>
          <p:nvPr>
            <p:ph type="subTitle" idx="1"/>
          </p:nvPr>
        </p:nvSpPr>
        <p:spPr>
          <a:xfrm>
            <a:off x="804672" y="3719618"/>
            <a:ext cx="4167376" cy="1155525"/>
          </a:xfrm>
        </p:spPr>
        <p:txBody>
          <a:bodyPr anchor="t">
            <a:normAutofit/>
          </a:bodyPr>
          <a:lstStyle/>
          <a:p>
            <a:pPr algn="l"/>
            <a:r>
              <a:rPr lang="en-US" sz="2800" b="1" dirty="0"/>
              <a:t>Page 120</a:t>
            </a:r>
          </a:p>
        </p:txBody>
      </p:sp>
    </p:spTree>
    <p:extLst>
      <p:ext uri="{BB962C8B-B14F-4D97-AF65-F5344CB8AC3E}">
        <p14:creationId xmlns:p14="http://schemas.microsoft.com/office/powerpoint/2010/main" val="750755147"/>
      </p:ext>
    </p:extLst>
  </p:cSld>
  <p:clrMapOvr>
    <a:overrideClrMapping bg1="dk1" tx1="lt1" bg2="dk2" tx2="lt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A3C47C2-33A2-44B2-BEAB-FEB679075C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3324"/>
            <a:ext cx="12192000" cy="6861324"/>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3">
            <a:extLst>
              <a:ext uri="{FF2B5EF4-FFF2-40B4-BE49-F238E27FC236}">
                <a16:creationId xmlns:a16="http://schemas.microsoft.com/office/drawing/2014/main" id="{AD182BA8-54AD-4D9F-8264-B0FA8BB47D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246925" y="-479"/>
            <a:ext cx="9468701" cy="6858478"/>
          </a:xfrm>
          <a:custGeom>
            <a:avLst/>
            <a:gdLst>
              <a:gd name="connsiteX0" fmla="*/ 0 w 8078051"/>
              <a:gd name="connsiteY0" fmla="*/ 0 h 5829300"/>
              <a:gd name="connsiteX1" fmla="*/ 4453793 w 8078051"/>
              <a:gd name="connsiteY1" fmla="*/ 0 h 5829300"/>
              <a:gd name="connsiteX2" fmla="*/ 5363426 w 8078051"/>
              <a:gd name="connsiteY2" fmla="*/ 0 h 5829300"/>
              <a:gd name="connsiteX3" fmla="*/ 5368184 w 8078051"/>
              <a:gd name="connsiteY3" fmla="*/ 0 h 5829300"/>
              <a:gd name="connsiteX4" fmla="*/ 8078051 w 8078051"/>
              <a:gd name="connsiteY4" fmla="*/ 5829300 h 5829300"/>
              <a:gd name="connsiteX5" fmla="*/ 1743926 w 8078051"/>
              <a:gd name="connsiteY5" fmla="*/ 5829300 h 5829300"/>
              <a:gd name="connsiteX6" fmla="*/ 1744148 w 8078051"/>
              <a:gd name="connsiteY6" fmla="*/ 5828822 h 5829300"/>
              <a:gd name="connsiteX7" fmla="*/ 0 w 8078051"/>
              <a:gd name="connsiteY7" fmla="*/ 5828822 h 582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8051" h="5829300">
                <a:moveTo>
                  <a:pt x="0" y="0"/>
                </a:moveTo>
                <a:lnTo>
                  <a:pt x="4453793" y="0"/>
                </a:lnTo>
                <a:lnTo>
                  <a:pt x="5363426" y="0"/>
                </a:lnTo>
                <a:lnTo>
                  <a:pt x="5368184" y="0"/>
                </a:lnTo>
                <a:lnTo>
                  <a:pt x="8078051" y="5829300"/>
                </a:lnTo>
                <a:lnTo>
                  <a:pt x="1743926" y="5829300"/>
                </a:lnTo>
                <a:lnTo>
                  <a:pt x="1744148" y="5828822"/>
                </a:lnTo>
                <a:lnTo>
                  <a:pt x="0" y="5828822"/>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16">
            <a:extLst>
              <a:ext uri="{FF2B5EF4-FFF2-40B4-BE49-F238E27FC236}">
                <a16:creationId xmlns:a16="http://schemas.microsoft.com/office/drawing/2014/main" id="{4ED83379-0499-45E1-AB78-6AA230F964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479"/>
            <a:ext cx="9324977" cy="6858479"/>
          </a:xfrm>
          <a:custGeom>
            <a:avLst/>
            <a:gdLst>
              <a:gd name="connsiteX0" fmla="*/ 1246925 w 9324977"/>
              <a:gd name="connsiteY0" fmla="*/ 0 h 6858479"/>
              <a:gd name="connsiteX1" fmla="*/ 5076797 w 9324977"/>
              <a:gd name="connsiteY1" fmla="*/ 0 h 6858479"/>
              <a:gd name="connsiteX2" fmla="*/ 6143025 w 9324977"/>
              <a:gd name="connsiteY2" fmla="*/ 0 h 6858479"/>
              <a:gd name="connsiteX3" fmla="*/ 6148602 w 9324977"/>
              <a:gd name="connsiteY3" fmla="*/ 0 h 6858479"/>
              <a:gd name="connsiteX4" fmla="*/ 9324977 w 9324977"/>
              <a:gd name="connsiteY4" fmla="*/ 6858478 h 6858479"/>
              <a:gd name="connsiteX5" fmla="*/ 3359025 w 9324977"/>
              <a:gd name="connsiteY5" fmla="*/ 6858478 h 6858479"/>
              <a:gd name="connsiteX6" fmla="*/ 3359025 w 9324977"/>
              <a:gd name="connsiteY6" fmla="*/ 6858479 h 6858479"/>
              <a:gd name="connsiteX7" fmla="*/ 0 w 9324977"/>
              <a:gd name="connsiteY7" fmla="*/ 6858479 h 6858479"/>
              <a:gd name="connsiteX8" fmla="*/ 0 w 9324977"/>
              <a:gd name="connsiteY8" fmla="*/ 479 h 6858479"/>
              <a:gd name="connsiteX9" fmla="*/ 1246925 w 9324977"/>
              <a:gd name="connsiteY9" fmla="*/ 479 h 6858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24977" h="6858479">
                <a:moveTo>
                  <a:pt x="1246925" y="0"/>
                </a:moveTo>
                <a:lnTo>
                  <a:pt x="5076797" y="0"/>
                </a:lnTo>
                <a:lnTo>
                  <a:pt x="6143025" y="0"/>
                </a:lnTo>
                <a:lnTo>
                  <a:pt x="6148602" y="0"/>
                </a:lnTo>
                <a:lnTo>
                  <a:pt x="9324977" y="6858478"/>
                </a:lnTo>
                <a:lnTo>
                  <a:pt x="3359025" y="6858478"/>
                </a:lnTo>
                <a:lnTo>
                  <a:pt x="3359025" y="6858479"/>
                </a:lnTo>
                <a:lnTo>
                  <a:pt x="0" y="6858479"/>
                </a:lnTo>
                <a:lnTo>
                  <a:pt x="0" y="479"/>
                </a:lnTo>
                <a:lnTo>
                  <a:pt x="1246925" y="479"/>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AD9036EC-7860-EA41-87C7-2BFB71FC9747}"/>
              </a:ext>
            </a:extLst>
          </p:cNvPr>
          <p:cNvSpPr>
            <a:spLocks noGrp="1"/>
          </p:cNvSpPr>
          <p:nvPr>
            <p:ph type="ctrTitle"/>
          </p:nvPr>
        </p:nvSpPr>
        <p:spPr>
          <a:xfrm>
            <a:off x="804672" y="962246"/>
            <a:ext cx="6437700" cy="2611967"/>
          </a:xfrm>
        </p:spPr>
        <p:txBody>
          <a:bodyPr anchor="b">
            <a:normAutofit/>
          </a:bodyPr>
          <a:lstStyle/>
          <a:p>
            <a:pPr algn="l"/>
            <a:r>
              <a:rPr lang="en-US" sz="5400" dirty="0"/>
              <a:t>Pages 121-122</a:t>
            </a:r>
          </a:p>
        </p:txBody>
      </p:sp>
      <p:sp>
        <p:nvSpPr>
          <p:cNvPr id="5" name="Subtitle 4">
            <a:extLst>
              <a:ext uri="{FF2B5EF4-FFF2-40B4-BE49-F238E27FC236}">
                <a16:creationId xmlns:a16="http://schemas.microsoft.com/office/drawing/2014/main" id="{5CF6FB8A-4978-1744-B534-AE6026E155BE}"/>
              </a:ext>
            </a:extLst>
          </p:cNvPr>
          <p:cNvSpPr>
            <a:spLocks noGrp="1"/>
          </p:cNvSpPr>
          <p:nvPr>
            <p:ph type="subTitle" idx="1"/>
          </p:nvPr>
        </p:nvSpPr>
        <p:spPr>
          <a:xfrm>
            <a:off x="804672" y="3719618"/>
            <a:ext cx="4167376" cy="1155525"/>
          </a:xfrm>
        </p:spPr>
        <p:txBody>
          <a:bodyPr anchor="t">
            <a:normAutofit/>
          </a:bodyPr>
          <a:lstStyle/>
          <a:p>
            <a:pPr algn="l"/>
            <a:endParaRPr lang="en-US" sz="2000"/>
          </a:p>
        </p:txBody>
      </p:sp>
    </p:spTree>
    <p:extLst>
      <p:ext uri="{BB962C8B-B14F-4D97-AF65-F5344CB8AC3E}">
        <p14:creationId xmlns:p14="http://schemas.microsoft.com/office/powerpoint/2010/main" val="3961757286"/>
      </p:ext>
    </p:extLst>
  </p:cSld>
  <p:clrMapOvr>
    <a:overrideClrMapping bg1="dk1" tx1="lt1" bg2="dk2" tx2="lt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8C790BE2-4E4F-4AAF-81A2-4A6F4885E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28B54C3-B57B-472A-B96E-1FCB67093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12191999" cy="6858000"/>
          </a:xfrm>
          <a:prstGeom prst="rect">
            <a:avLst/>
          </a:prstGeom>
          <a:gradFill>
            <a:gsLst>
              <a:gs pos="0">
                <a:schemeClr val="accent1">
                  <a:lumMod val="50000"/>
                </a:schemeClr>
              </a:gs>
              <a:gs pos="100000">
                <a:srgbClr val="00000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7DB3C429-F8DA-49B9-AF84-21996FCF7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4"/>
            <a:ext cx="12192000" cy="6402581"/>
          </a:xfrm>
          <a:prstGeom prst="rect">
            <a:avLst/>
          </a:prstGeom>
          <a:gradFill>
            <a:gsLst>
              <a:gs pos="1000">
                <a:schemeClr val="accent1">
                  <a:lumMod val="75000"/>
                  <a:alpha val="59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E12088DD-B1AD-40E0-8B86-1D87A2CCD9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63054" y="-2653923"/>
            <a:ext cx="6858001" cy="12165846"/>
          </a:xfrm>
          <a:prstGeom prst="rect">
            <a:avLst/>
          </a:prstGeom>
          <a:gradFill>
            <a:gsLst>
              <a:gs pos="13000">
                <a:schemeClr val="accent1">
                  <a:lumMod val="50000"/>
                  <a:alpha val="0"/>
                </a:schemeClr>
              </a:gs>
              <a:gs pos="99000">
                <a:srgbClr val="000000">
                  <a:alpha val="28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C4C9F2B0-1044-46EB-8AEB-C3BFFDE6C2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94763" y="0"/>
            <a:ext cx="6096001" cy="6858000"/>
          </a:xfrm>
          <a:prstGeom prst="rect">
            <a:avLst/>
          </a:prstGeom>
          <a:gradFill>
            <a:gsLst>
              <a:gs pos="13000">
                <a:schemeClr val="accent1">
                  <a:lumMod val="50000"/>
                  <a:alpha val="0"/>
                </a:schemeClr>
              </a:gs>
              <a:gs pos="99000">
                <a:schemeClr val="accent1">
                  <a:lumMod val="75000"/>
                  <a:alpha val="50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0C395952-4E26-45A2-8756-2ADFD6E53C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3"/>
            <a:ext cx="12182871" cy="6871922"/>
          </a:xfrm>
          <a:prstGeom prst="rect">
            <a:avLst/>
          </a:prstGeom>
          <a:gradFill>
            <a:gsLst>
              <a:gs pos="13000">
                <a:srgbClr val="000000">
                  <a:alpha val="35000"/>
                </a:srgbClr>
              </a:gs>
              <a:gs pos="99000">
                <a:schemeClr val="accent1">
                  <a:lumMod val="75000"/>
                  <a:alpha val="0"/>
                </a:scheme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4734BADF-9461-4621-B112-2D7BABEA7D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7713" y="4049"/>
            <a:ext cx="10216576" cy="4729040"/>
          </a:xfrm>
          <a:custGeom>
            <a:avLst/>
            <a:gdLst>
              <a:gd name="connsiteX0" fmla="*/ 0 w 10216576"/>
              <a:gd name="connsiteY0" fmla="*/ 0 h 4729040"/>
              <a:gd name="connsiteX1" fmla="*/ 10216576 w 10216576"/>
              <a:gd name="connsiteY1" fmla="*/ 0 h 4729040"/>
              <a:gd name="connsiteX2" fmla="*/ 10210268 w 10216576"/>
              <a:gd name="connsiteY2" fmla="*/ 124944 h 4729040"/>
              <a:gd name="connsiteX3" fmla="*/ 5108288 w 10216576"/>
              <a:gd name="connsiteY3" fmla="*/ 4729040 h 4729040"/>
              <a:gd name="connsiteX4" fmla="*/ 6309 w 10216576"/>
              <a:gd name="connsiteY4" fmla="*/ 124944 h 472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16576" h="4729040">
                <a:moveTo>
                  <a:pt x="0" y="0"/>
                </a:moveTo>
                <a:lnTo>
                  <a:pt x="10216576" y="0"/>
                </a:lnTo>
                <a:lnTo>
                  <a:pt x="10210268" y="124944"/>
                </a:lnTo>
                <a:cubicBezTo>
                  <a:pt x="9947637" y="2710997"/>
                  <a:pt x="7763635" y="4729040"/>
                  <a:pt x="5108288" y="4729040"/>
                </a:cubicBezTo>
                <a:cubicBezTo>
                  <a:pt x="2452942" y="4729040"/>
                  <a:pt x="268937" y="2710997"/>
                  <a:pt x="6309" y="124944"/>
                </a:cubicBezTo>
                <a:close/>
              </a:path>
            </a:pathLst>
          </a:custGeom>
          <a:gradFill>
            <a:gsLst>
              <a:gs pos="7000">
                <a:schemeClr val="accent1">
                  <a:lumMod val="50000"/>
                  <a:alpha val="4000"/>
                </a:schemeClr>
              </a:gs>
              <a:gs pos="99000">
                <a:schemeClr val="accent1">
                  <a:alpha val="2400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itle 3">
            <a:extLst>
              <a:ext uri="{FF2B5EF4-FFF2-40B4-BE49-F238E27FC236}">
                <a16:creationId xmlns:a16="http://schemas.microsoft.com/office/drawing/2014/main" id="{C8578D8C-C2A2-E748-A03B-DAE15FF7B77E}"/>
              </a:ext>
            </a:extLst>
          </p:cNvPr>
          <p:cNvSpPr>
            <a:spLocks noGrp="1"/>
          </p:cNvSpPr>
          <p:nvPr>
            <p:ph type="ctrTitle"/>
          </p:nvPr>
        </p:nvSpPr>
        <p:spPr>
          <a:xfrm>
            <a:off x="2026693" y="1030406"/>
            <a:ext cx="8147713" cy="3081242"/>
          </a:xfrm>
        </p:spPr>
        <p:txBody>
          <a:bodyPr anchor="ctr">
            <a:normAutofit/>
          </a:bodyPr>
          <a:lstStyle/>
          <a:p>
            <a:r>
              <a:rPr lang="en-US" sz="4800" dirty="0">
                <a:solidFill>
                  <a:srgbClr val="FFFFFF"/>
                </a:solidFill>
              </a:rPr>
              <a:t>“</a:t>
            </a:r>
            <a:r>
              <a:rPr lang="en-US" sz="4800" b="1" dirty="0">
                <a:solidFill>
                  <a:srgbClr val="FFFFFF"/>
                </a:solidFill>
                <a:latin typeface="+mn-lt"/>
              </a:rPr>
              <a:t>Practicing Proximity”</a:t>
            </a:r>
          </a:p>
        </p:txBody>
      </p:sp>
      <p:sp>
        <p:nvSpPr>
          <p:cNvPr id="5" name="Subtitle 4">
            <a:extLst>
              <a:ext uri="{FF2B5EF4-FFF2-40B4-BE49-F238E27FC236}">
                <a16:creationId xmlns:a16="http://schemas.microsoft.com/office/drawing/2014/main" id="{BE701D66-3D2F-6240-B343-6B070AEFB7D7}"/>
              </a:ext>
            </a:extLst>
          </p:cNvPr>
          <p:cNvSpPr>
            <a:spLocks noGrp="1"/>
          </p:cNvSpPr>
          <p:nvPr>
            <p:ph type="subTitle" idx="1"/>
          </p:nvPr>
        </p:nvSpPr>
        <p:spPr>
          <a:xfrm>
            <a:off x="1559943" y="5171093"/>
            <a:ext cx="9078628" cy="860620"/>
          </a:xfrm>
        </p:spPr>
        <p:txBody>
          <a:bodyPr anchor="ctr">
            <a:normAutofit/>
          </a:bodyPr>
          <a:lstStyle/>
          <a:p>
            <a:endParaRPr lang="en-US">
              <a:solidFill>
                <a:srgbClr val="FFFFFF"/>
              </a:solidFill>
            </a:endParaRPr>
          </a:p>
        </p:txBody>
      </p:sp>
    </p:spTree>
    <p:extLst>
      <p:ext uri="{BB962C8B-B14F-4D97-AF65-F5344CB8AC3E}">
        <p14:creationId xmlns:p14="http://schemas.microsoft.com/office/powerpoint/2010/main" val="7834018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6081DD2-1AE9-FD44-9C02-B108F02599A0}"/>
              </a:ext>
            </a:extLst>
          </p:cNvPr>
          <p:cNvSpPr>
            <a:spLocks noGrp="1"/>
          </p:cNvSpPr>
          <p:nvPr>
            <p:ph type="title"/>
          </p:nvPr>
        </p:nvSpPr>
        <p:spPr>
          <a:xfrm>
            <a:off x="826396" y="586855"/>
            <a:ext cx="4230100" cy="3387497"/>
          </a:xfrm>
        </p:spPr>
        <p:txBody>
          <a:bodyPr anchor="b">
            <a:normAutofit/>
          </a:bodyPr>
          <a:lstStyle/>
          <a:p>
            <a:pPr algn="r"/>
            <a:r>
              <a:rPr lang="en-US" sz="4000" dirty="0">
                <a:solidFill>
                  <a:srgbClr val="FFFFFF"/>
                </a:solidFill>
              </a:rPr>
              <a:t>On Page 124 </a:t>
            </a:r>
            <a:br>
              <a:rPr lang="en-US" sz="4000" dirty="0">
                <a:solidFill>
                  <a:srgbClr val="FFFFFF"/>
                </a:solidFill>
              </a:rPr>
            </a:br>
            <a:r>
              <a:rPr lang="en-US" sz="4000" dirty="0">
                <a:solidFill>
                  <a:srgbClr val="FFFFFF"/>
                </a:solidFill>
              </a:rPr>
              <a:t>Bryan Stevenson says,</a:t>
            </a:r>
          </a:p>
        </p:txBody>
      </p:sp>
      <p:sp>
        <p:nvSpPr>
          <p:cNvPr id="3" name="Content Placeholder 2">
            <a:extLst>
              <a:ext uri="{FF2B5EF4-FFF2-40B4-BE49-F238E27FC236}">
                <a16:creationId xmlns:a16="http://schemas.microsoft.com/office/drawing/2014/main" id="{14A57E67-0DD8-3B47-BC5D-12B548E14928}"/>
              </a:ext>
            </a:extLst>
          </p:cNvPr>
          <p:cNvSpPr>
            <a:spLocks noGrp="1"/>
          </p:cNvSpPr>
          <p:nvPr>
            <p:ph idx="1"/>
          </p:nvPr>
        </p:nvSpPr>
        <p:spPr>
          <a:xfrm>
            <a:off x="6503158" y="649480"/>
            <a:ext cx="4862447" cy="5546047"/>
          </a:xfrm>
        </p:spPr>
        <p:txBody>
          <a:bodyPr anchor="ctr">
            <a:normAutofit/>
          </a:bodyPr>
          <a:lstStyle/>
          <a:p>
            <a:pPr marL="0" indent="0" algn="ctr">
              <a:buNone/>
            </a:pPr>
            <a:r>
              <a:rPr lang="en-US" sz="2400" dirty="0"/>
              <a:t>“When we get close, we hear things that can’t be heard from afar. We see things that can’t be seen. And sometimes that makes the difference between acting justly and unjustly…When you get close to injustice, you will get broken, too. But I’m here as a living witness that being broken is what makes you human.”</a:t>
            </a:r>
          </a:p>
        </p:txBody>
      </p:sp>
    </p:spTree>
    <p:extLst>
      <p:ext uri="{BB962C8B-B14F-4D97-AF65-F5344CB8AC3E}">
        <p14:creationId xmlns:p14="http://schemas.microsoft.com/office/powerpoint/2010/main" val="2976124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7BDAC5B6-20CE-447F-8BA1-F2274AC7A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D1D22B31-BF8F-446B-9009-8A251FB177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custGeom>
            <a:avLst/>
            <a:gdLst>
              <a:gd name="connsiteX0" fmla="*/ 3094406 w 12192000"/>
              <a:gd name="connsiteY0" fmla="*/ 283966 h 6858000"/>
              <a:gd name="connsiteX1" fmla="*/ 3038833 w 12192000"/>
              <a:gd name="connsiteY1" fmla="*/ 309661 h 6858000"/>
              <a:gd name="connsiteX2" fmla="*/ 3348384 w 12192000"/>
              <a:gd name="connsiteY2" fmla="*/ 406000 h 6858000"/>
              <a:gd name="connsiteX3" fmla="*/ 2864309 w 12192000"/>
              <a:gd name="connsiteY3" fmla="*/ 355295 h 6858000"/>
              <a:gd name="connsiteX4" fmla="*/ 2856039 w 12192000"/>
              <a:gd name="connsiteY4" fmla="*/ 388058 h 6858000"/>
              <a:gd name="connsiteX5" fmla="*/ 3405794 w 12192000"/>
              <a:gd name="connsiteY5" fmla="*/ 512089 h 6858000"/>
              <a:gd name="connsiteX6" fmla="*/ 3356651 w 12192000"/>
              <a:gd name="connsiteY6" fmla="*/ 531204 h 6858000"/>
              <a:gd name="connsiteX7" fmla="*/ 3064552 w 12192000"/>
              <a:gd name="connsiteY7" fmla="*/ 483228 h 6858000"/>
              <a:gd name="connsiteX8" fmla="*/ 3005765 w 12192000"/>
              <a:gd name="connsiteY8" fmla="*/ 495708 h 6858000"/>
              <a:gd name="connsiteX9" fmla="*/ 3034700 w 12192000"/>
              <a:gd name="connsiteY9" fmla="*/ 553823 h 6858000"/>
              <a:gd name="connsiteX10" fmla="*/ 3161459 w 12192000"/>
              <a:gd name="connsiteY10" fmla="*/ 576445 h 6858000"/>
              <a:gd name="connsiteX11" fmla="*/ 3358949 w 12192000"/>
              <a:gd name="connsiteY11" fmla="*/ 712961 h 6858000"/>
              <a:gd name="connsiteX12" fmla="*/ 3059960 w 12192000"/>
              <a:gd name="connsiteY12" fmla="*/ 696576 h 6858000"/>
              <a:gd name="connsiteX13" fmla="*/ 3007143 w 12192000"/>
              <a:gd name="connsiteY13" fmla="*/ 729732 h 6858000"/>
              <a:gd name="connsiteX14" fmla="*/ 2986935 w 12192000"/>
              <a:gd name="connsiteY14" fmla="*/ 772635 h 6858000"/>
              <a:gd name="connsiteX15" fmla="*/ 2871197 w 12192000"/>
              <a:gd name="connsiteY15" fmla="*/ 808127 h 6858000"/>
              <a:gd name="connsiteX16" fmla="*/ 3053071 w 12192000"/>
              <a:gd name="connsiteY16" fmla="*/ 847913 h 6858000"/>
              <a:gd name="connsiteX17" fmla="*/ 2858796 w 12192000"/>
              <a:gd name="connsiteY17" fmla="*/ 847913 h 6858000"/>
              <a:gd name="connsiteX18" fmla="*/ 2635588 w 12192000"/>
              <a:gd name="connsiteY18" fmla="*/ 820611 h 6858000"/>
              <a:gd name="connsiteX19" fmla="*/ 2397683 w 12192000"/>
              <a:gd name="connsiteY19" fmla="*/ 829190 h 6858000"/>
              <a:gd name="connsiteX20" fmla="*/ 1921874 w 12192000"/>
              <a:gd name="connsiteY20" fmla="*/ 778877 h 6858000"/>
              <a:gd name="connsiteX21" fmla="*/ 1695450 w 12192000"/>
              <a:gd name="connsiteY21" fmla="*/ 782386 h 6858000"/>
              <a:gd name="connsiteX22" fmla="*/ 2954324 w 12192000"/>
              <a:gd name="connsiteY22" fmla="*/ 1120940 h 6858000"/>
              <a:gd name="connsiteX23" fmla="*/ 2890028 w 12192000"/>
              <a:gd name="connsiteY23" fmla="*/ 1195435 h 6858000"/>
              <a:gd name="connsiteX24" fmla="*/ 3153652 w 12192000"/>
              <a:gd name="connsiteY24" fmla="*/ 1276563 h 6858000"/>
              <a:gd name="connsiteX25" fmla="*/ 3218410 w 12192000"/>
              <a:gd name="connsiteY25" fmla="*/ 1356911 h 6858000"/>
              <a:gd name="connsiteX26" fmla="*/ 3137118 w 12192000"/>
              <a:gd name="connsiteY26" fmla="*/ 1349891 h 6858000"/>
              <a:gd name="connsiteX27" fmla="*/ 3067309 w 12192000"/>
              <a:gd name="connsiteY27" fmla="*/ 1365102 h 6858000"/>
              <a:gd name="connsiteX28" fmla="*/ 3096243 w 12192000"/>
              <a:gd name="connsiteY28" fmla="*/ 1467292 h 6858000"/>
              <a:gd name="connsiteX29" fmla="*/ 3468716 w 12192000"/>
              <a:gd name="connsiteY29" fmla="*/ 1599125 h 6858000"/>
              <a:gd name="connsiteX30" fmla="*/ 3502241 w 12192000"/>
              <a:gd name="connsiteY30" fmla="*/ 1642029 h 6858000"/>
              <a:gd name="connsiteX31" fmla="*/ 3457692 w 12192000"/>
              <a:gd name="connsiteY31" fmla="*/ 1672453 h 6858000"/>
              <a:gd name="connsiteX32" fmla="*/ 3337362 w 12192000"/>
              <a:gd name="connsiteY32" fmla="*/ 1688053 h 6858000"/>
              <a:gd name="connsiteX33" fmla="*/ 3505915 w 12192000"/>
              <a:gd name="connsiteY33" fmla="*/ 1834318 h 6858000"/>
              <a:gd name="connsiteX34" fmla="*/ 3567458 w 12192000"/>
              <a:gd name="connsiteY34" fmla="*/ 1874880 h 6858000"/>
              <a:gd name="connsiteX35" fmla="*/ 3672634 w 12192000"/>
              <a:gd name="connsiteY35" fmla="*/ 1937678 h 6858000"/>
              <a:gd name="connsiteX36" fmla="*/ 3674470 w 12192000"/>
              <a:gd name="connsiteY36" fmla="*/ 1956789 h 6858000"/>
              <a:gd name="connsiteX37" fmla="*/ 3531176 w 12192000"/>
              <a:gd name="connsiteY37" fmla="*/ 2024266 h 6858000"/>
              <a:gd name="connsiteX38" fmla="*/ 3272604 w 12192000"/>
              <a:gd name="connsiteY38" fmla="*/ 2005933 h 6858000"/>
              <a:gd name="connsiteX39" fmla="*/ 3654720 w 12192000"/>
              <a:gd name="connsiteY39" fmla="*/ 2106564 h 6858000"/>
              <a:gd name="connsiteX40" fmla="*/ 2417892 w 12192000"/>
              <a:gd name="connsiteY40" fmla="*/ 1866690 h 6858000"/>
              <a:gd name="connsiteX41" fmla="*/ 2496888 w 12192000"/>
              <a:gd name="connsiteY41" fmla="*/ 1929487 h 6858000"/>
              <a:gd name="connsiteX42" fmla="*/ 2929526 w 12192000"/>
              <a:gd name="connsiteY42" fmla="*/ 2094862 h 6858000"/>
              <a:gd name="connsiteX43" fmla="*/ 3052152 w 12192000"/>
              <a:gd name="connsiteY43" fmla="*/ 2198613 h 6858000"/>
              <a:gd name="connsiteX44" fmla="*/ 3180748 w 12192000"/>
              <a:gd name="connsiteY44" fmla="*/ 2255948 h 6858000"/>
              <a:gd name="connsiteX45" fmla="*/ 3361244 w 12192000"/>
              <a:gd name="connsiteY45" fmla="*/ 2254777 h 6858000"/>
              <a:gd name="connsiteX46" fmla="*/ 3489382 w 12192000"/>
              <a:gd name="connsiteY46" fmla="*/ 2342926 h 6858000"/>
              <a:gd name="connsiteX47" fmla="*/ 3355733 w 12192000"/>
              <a:gd name="connsiteY47" fmla="*/ 2361649 h 6858000"/>
              <a:gd name="connsiteX48" fmla="*/ 3199121 w 12192000"/>
              <a:gd name="connsiteY48" fmla="*/ 2347216 h 6858000"/>
              <a:gd name="connsiteX49" fmla="*/ 2861091 w 12192000"/>
              <a:gd name="connsiteY49" fmla="*/ 2351896 h 6858000"/>
              <a:gd name="connsiteX50" fmla="*/ 2667278 w 12192000"/>
              <a:gd name="connsiteY50" fmla="*/ 2369058 h 6858000"/>
              <a:gd name="connsiteX51" fmla="*/ 2221781 w 12192000"/>
              <a:gd name="connsiteY51" fmla="*/ 2339805 h 6858000"/>
              <a:gd name="connsiteX52" fmla="*/ 2247961 w 12192000"/>
              <a:gd name="connsiteY52" fmla="*/ 2414693 h 6858000"/>
              <a:gd name="connsiteX53" fmla="*/ 2231425 w 12192000"/>
              <a:gd name="connsiteY53" fmla="*/ 2479828 h 6858000"/>
              <a:gd name="connsiteX54" fmla="*/ 2224996 w 12192000"/>
              <a:gd name="connsiteY54" fmla="*/ 2621414 h 6858000"/>
              <a:gd name="connsiteX55" fmla="*/ 2229131 w 12192000"/>
              <a:gd name="connsiteY55" fmla="*/ 2644426 h 6858000"/>
              <a:gd name="connsiteX56" fmla="*/ 2129466 w 12192000"/>
              <a:gd name="connsiteY56" fmla="*/ 2659247 h 6858000"/>
              <a:gd name="connsiteX57" fmla="*/ 2723312 w 12192000"/>
              <a:gd name="connsiteY57" fmla="*/ 2953726 h 6858000"/>
              <a:gd name="connsiteX58" fmla="*/ 2326496 w 12192000"/>
              <a:gd name="connsiteY58" fmla="*/ 2878838 h 6858000"/>
              <a:gd name="connsiteX59" fmla="*/ 2272759 w 12192000"/>
              <a:gd name="connsiteY59" fmla="*/ 3002480 h 6858000"/>
              <a:gd name="connsiteX60" fmla="*/ 2459226 w 12192000"/>
              <a:gd name="connsiteY60" fmla="*/ 3112471 h 6858000"/>
              <a:gd name="connsiteX61" fmla="*/ 2528117 w 12192000"/>
              <a:gd name="connsiteY61" fmla="*/ 3330111 h 6858000"/>
              <a:gd name="connsiteX62" fmla="*/ 2494590 w 12192000"/>
              <a:gd name="connsiteY62" fmla="*/ 3529029 h 6858000"/>
              <a:gd name="connsiteX63" fmla="*/ 2414677 w 12192000"/>
              <a:gd name="connsiteY63" fmla="*/ 3592215 h 6858000"/>
              <a:gd name="connsiteX64" fmla="*/ 2298940 w 12192000"/>
              <a:gd name="connsiteY64" fmla="*/ 3705716 h 6858000"/>
              <a:gd name="connsiteX65" fmla="*/ 2227294 w 12192000"/>
              <a:gd name="connsiteY65" fmla="*/ 3775921 h 6858000"/>
              <a:gd name="connsiteX66" fmla="*/ 1978366 w 12192000"/>
              <a:gd name="connsiteY66" fmla="*/ 3748620 h 6858000"/>
              <a:gd name="connsiteX67" fmla="*/ 2310421 w 12192000"/>
              <a:gd name="connsiteY67" fmla="*/ 3926868 h 6858000"/>
              <a:gd name="connsiteX68" fmla="*/ 2041285 w 12192000"/>
              <a:gd name="connsiteY68" fmla="*/ 3904635 h 6858000"/>
              <a:gd name="connsiteX69" fmla="*/ 1953565 w 12192000"/>
              <a:gd name="connsiteY69" fmla="*/ 3917116 h 6858000"/>
              <a:gd name="connsiteX70" fmla="*/ 2003623 w 12192000"/>
              <a:gd name="connsiteY70" fmla="*/ 3974842 h 6858000"/>
              <a:gd name="connsiteX71" fmla="*/ 2201114 w 12192000"/>
              <a:gd name="connsiteY71" fmla="*/ 4072742 h 6858000"/>
              <a:gd name="connsiteX72" fmla="*/ 2608032 w 12192000"/>
              <a:gd name="connsiteY72" fmla="*/ 4337967 h 6858000"/>
              <a:gd name="connsiteX73" fmla="*/ 2213973 w 12192000"/>
              <a:gd name="connsiteY73" fmla="*/ 4216277 h 6858000"/>
              <a:gd name="connsiteX74" fmla="*/ 2629158 w 12192000"/>
              <a:gd name="connsiteY74" fmla="*/ 4488911 h 6858000"/>
              <a:gd name="connsiteX75" fmla="*/ 2721471 w 12192000"/>
              <a:gd name="connsiteY75" fmla="*/ 4579399 h 6858000"/>
              <a:gd name="connsiteX76" fmla="*/ 2907939 w 12192000"/>
              <a:gd name="connsiteY76" fmla="*/ 4804062 h 6858000"/>
              <a:gd name="connsiteX77" fmla="*/ 2898753 w 12192000"/>
              <a:gd name="connsiteY77" fmla="*/ 4829414 h 6858000"/>
              <a:gd name="connsiteX78" fmla="*/ 2683352 w 12192000"/>
              <a:gd name="connsiteY78" fmla="*/ 4793141 h 6858000"/>
              <a:gd name="connsiteX79" fmla="*/ 2962594 w 12192000"/>
              <a:gd name="connsiteY79" fmla="*/ 4981920 h 6858000"/>
              <a:gd name="connsiteX80" fmla="*/ 3251019 w 12192000"/>
              <a:gd name="connsiteY80" fmla="*/ 5127012 h 6858000"/>
              <a:gd name="connsiteX81" fmla="*/ 3046180 w 12192000"/>
              <a:gd name="connsiteY81" fmla="*/ 5104781 h 6858000"/>
              <a:gd name="connsiteX82" fmla="*/ 2764646 w 12192000"/>
              <a:gd name="connsiteY82" fmla="*/ 5021703 h 6858000"/>
              <a:gd name="connsiteX83" fmla="*/ 2666820 w 12192000"/>
              <a:gd name="connsiteY83" fmla="*/ 5052905 h 6858000"/>
              <a:gd name="connsiteX84" fmla="*/ 2933657 w 12192000"/>
              <a:gd name="connsiteY84" fmla="*/ 5190198 h 6858000"/>
              <a:gd name="connsiteX85" fmla="*/ 3086598 w 12192000"/>
              <a:gd name="connsiteY85" fmla="*/ 5253776 h 6858000"/>
              <a:gd name="connsiteX86" fmla="*/ 3147680 w 12192000"/>
              <a:gd name="connsiteY86" fmla="*/ 5302531 h 6858000"/>
              <a:gd name="connsiteX87" fmla="*/ 3322204 w 12192000"/>
              <a:gd name="connsiteY87" fmla="*/ 5476487 h 6858000"/>
              <a:gd name="connsiteX88" fmla="*/ 3834758 w 12192000"/>
              <a:gd name="connsiteY88" fmla="*/ 5666434 h 6858000"/>
              <a:gd name="connsiteX89" fmla="*/ 4314240 w 12192000"/>
              <a:gd name="connsiteY89" fmla="*/ 5902409 h 6858000"/>
              <a:gd name="connsiteX90" fmla="*/ 4688552 w 12192000"/>
              <a:gd name="connsiteY90" fmla="*/ 6049453 h 6858000"/>
              <a:gd name="connsiteX91" fmla="*/ 5634660 w 12192000"/>
              <a:gd name="connsiteY91" fmla="*/ 6238620 h 6858000"/>
              <a:gd name="connsiteX92" fmla="*/ 9222980 w 12192000"/>
              <a:gd name="connsiteY92" fmla="*/ 4955397 h 6858000"/>
              <a:gd name="connsiteX93" fmla="*/ 9268448 w 12192000"/>
              <a:gd name="connsiteY93" fmla="*/ 4917173 h 6858000"/>
              <a:gd name="connsiteX94" fmla="*/ 9442512 w 12192000"/>
              <a:gd name="connsiteY94" fmla="*/ 4773251 h 6858000"/>
              <a:gd name="connsiteX95" fmla="*/ 9590400 w 12192000"/>
              <a:gd name="connsiteY95" fmla="*/ 4643756 h 6858000"/>
              <a:gd name="connsiteX96" fmla="*/ 9513242 w 12192000"/>
              <a:gd name="connsiteY96" fmla="*/ 4600073 h 6858000"/>
              <a:gd name="connsiteX97" fmla="*/ 9617498 w 12192000"/>
              <a:gd name="connsiteY97" fmla="*/ 4476430 h 6858000"/>
              <a:gd name="connsiteX98" fmla="*/ 9949094 w 12192000"/>
              <a:gd name="connsiteY98" fmla="*/ 4095364 h 6858000"/>
              <a:gd name="connsiteX99" fmla="*/ 10094686 w 12192000"/>
              <a:gd name="connsiteY99" fmla="*/ 4011507 h 6858000"/>
              <a:gd name="connsiteX100" fmla="*/ 10271967 w 12192000"/>
              <a:gd name="connsiteY100" fmla="*/ 3800497 h 6858000"/>
              <a:gd name="connsiteX101" fmla="*/ 10297226 w 12192000"/>
              <a:gd name="connsiteY101" fmla="*/ 3751742 h 6858000"/>
              <a:gd name="connsiteX102" fmla="*/ 10260943 w 12192000"/>
              <a:gd name="connsiteY102" fmla="*/ 3689723 h 6858000"/>
              <a:gd name="connsiteX103" fmla="*/ 10233847 w 12192000"/>
              <a:gd name="connsiteY103" fmla="*/ 3627319 h 6858000"/>
              <a:gd name="connsiteX104" fmla="*/ 10269209 w 12192000"/>
              <a:gd name="connsiteY104" fmla="*/ 3608986 h 6858000"/>
              <a:gd name="connsiteX105" fmla="*/ 10496550 w 12192000"/>
              <a:gd name="connsiteY105" fmla="*/ 3577393 h 6858000"/>
              <a:gd name="connsiteX106" fmla="*/ 10364738 w 12192000"/>
              <a:gd name="connsiteY106" fmla="*/ 3458823 h 6858000"/>
              <a:gd name="connsiteX107" fmla="*/ 10132346 w 12192000"/>
              <a:gd name="connsiteY107" fmla="*/ 3282137 h 6858000"/>
              <a:gd name="connsiteX108" fmla="*/ 10026712 w 12192000"/>
              <a:gd name="connsiteY108" fmla="*/ 3156543 h 6858000"/>
              <a:gd name="connsiteX109" fmla="*/ 10014312 w 12192000"/>
              <a:gd name="connsiteY109" fmla="*/ 3044213 h 6858000"/>
              <a:gd name="connsiteX110" fmla="*/ 9806718 w 12192000"/>
              <a:gd name="connsiteY110" fmla="*/ 2977907 h 6858000"/>
              <a:gd name="connsiteX111" fmla="*/ 10001912 w 12192000"/>
              <a:gd name="connsiteY111" fmla="*/ 2740374 h 6858000"/>
              <a:gd name="connsiteX112" fmla="*/ 10021662 w 12192000"/>
              <a:gd name="connsiteY112" fmla="*/ 2691231 h 6858000"/>
              <a:gd name="connsiteX113" fmla="*/ 9904546 w 12192000"/>
              <a:gd name="connsiteY113" fmla="*/ 2515322 h 6858000"/>
              <a:gd name="connsiteX114" fmla="*/ 9885256 w 12192000"/>
              <a:gd name="connsiteY114" fmla="*/ 2487240 h 6858000"/>
              <a:gd name="connsiteX115" fmla="*/ 9842085 w 12192000"/>
              <a:gd name="connsiteY115" fmla="*/ 2431074 h 6858000"/>
              <a:gd name="connsiteX116" fmla="*/ 9718078 w 12192000"/>
              <a:gd name="connsiteY116" fmla="*/ 2417424 h 6858000"/>
              <a:gd name="connsiteX117" fmla="*/ 9782378 w 12192000"/>
              <a:gd name="connsiteY117" fmla="*/ 2377641 h 6858000"/>
              <a:gd name="connsiteX118" fmla="*/ 9907302 w 12192000"/>
              <a:gd name="connsiteY118" fmla="*/ 2243078 h 6858000"/>
              <a:gd name="connsiteX119" fmla="*/ 9824171 w 12192000"/>
              <a:gd name="connsiteY119" fmla="*/ 2114365 h 6858000"/>
              <a:gd name="connsiteX120" fmla="*/ 9818662 w 12192000"/>
              <a:gd name="connsiteY120" fmla="*/ 2043377 h 6858000"/>
              <a:gd name="connsiteX121" fmla="*/ 9958740 w 12192000"/>
              <a:gd name="connsiteY121" fmla="*/ 1952499 h 6858000"/>
              <a:gd name="connsiteX122" fmla="*/ 10064374 w 12192000"/>
              <a:gd name="connsiteY122" fmla="*/ 1916615 h 6858000"/>
              <a:gd name="connsiteX123" fmla="*/ 10113055 w 12192000"/>
              <a:gd name="connsiteY123" fmla="*/ 1865131 h 6858000"/>
              <a:gd name="connsiteX124" fmla="*/ 10055646 w 12192000"/>
              <a:gd name="connsiteY124" fmla="*/ 1822227 h 6858000"/>
              <a:gd name="connsiteX125" fmla="*/ 9800748 w 12192000"/>
              <a:gd name="connsiteY125" fmla="*/ 1720036 h 6858000"/>
              <a:gd name="connsiteX126" fmla="*/ 9938071 w 12192000"/>
              <a:gd name="connsiteY126" fmla="*/ 1634617 h 6858000"/>
              <a:gd name="connsiteX127" fmla="*/ 9220224 w 12192000"/>
              <a:gd name="connsiteY127" fmla="*/ 1231709 h 6858000"/>
              <a:gd name="connsiteX128" fmla="*/ 9133419 w 12192000"/>
              <a:gd name="connsiteY128" fmla="*/ 1170083 h 6858000"/>
              <a:gd name="connsiteX129" fmla="*/ 8672768 w 12192000"/>
              <a:gd name="connsiteY129" fmla="*/ 1020699 h 6858000"/>
              <a:gd name="connsiteX130" fmla="*/ 8198797 w 12192000"/>
              <a:gd name="connsiteY130" fmla="*/ 915000 h 6858000"/>
              <a:gd name="connsiteX131" fmla="*/ 8528095 w 12192000"/>
              <a:gd name="connsiteY131" fmla="*/ 691898 h 6858000"/>
              <a:gd name="connsiteX132" fmla="*/ 8025190 w 12192000"/>
              <a:gd name="connsiteY132" fmla="*/ 640021 h 6858000"/>
              <a:gd name="connsiteX133" fmla="*/ 7976047 w 12192000"/>
              <a:gd name="connsiteY133" fmla="*/ 641584 h 6858000"/>
              <a:gd name="connsiteX134" fmla="*/ 6988604 w 12192000"/>
              <a:gd name="connsiteY134" fmla="*/ 607260 h 6858000"/>
              <a:gd name="connsiteX135" fmla="*/ 5573116 w 12192000"/>
              <a:gd name="connsiteY135" fmla="*/ 493368 h 6858000"/>
              <a:gd name="connsiteX136" fmla="*/ 4401503 w 12192000"/>
              <a:gd name="connsiteY136" fmla="*/ 425112 h 6858000"/>
              <a:gd name="connsiteX137" fmla="*/ 3154109 w 12192000"/>
              <a:gd name="connsiteY137" fmla="*/ 292499 h 6858000"/>
              <a:gd name="connsiteX138" fmla="*/ 3094406 w 12192000"/>
              <a:gd name="connsiteY138" fmla="*/ 283966 h 6858000"/>
              <a:gd name="connsiteX139" fmla="*/ 0 w 12192000"/>
              <a:gd name="connsiteY139" fmla="*/ 0 h 6858000"/>
              <a:gd name="connsiteX140" fmla="*/ 12192000 w 12192000"/>
              <a:gd name="connsiteY140" fmla="*/ 0 h 6858000"/>
              <a:gd name="connsiteX141" fmla="*/ 12192000 w 12192000"/>
              <a:gd name="connsiteY141" fmla="*/ 6858000 h 6858000"/>
              <a:gd name="connsiteX142" fmla="*/ 0 w 12192000"/>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2192000" h="6858000">
                <a:moveTo>
                  <a:pt x="3094406" y="283966"/>
                </a:moveTo>
                <a:cubicBezTo>
                  <a:pt x="3074312" y="283528"/>
                  <a:pt x="3054907" y="288795"/>
                  <a:pt x="3038833" y="309661"/>
                </a:cubicBezTo>
                <a:cubicBezTo>
                  <a:pt x="3124259" y="364657"/>
                  <a:pt x="3233105" y="343983"/>
                  <a:pt x="3348384" y="406000"/>
                </a:cubicBezTo>
                <a:cubicBezTo>
                  <a:pt x="3161001" y="386497"/>
                  <a:pt x="3012653" y="370896"/>
                  <a:pt x="2864309" y="355295"/>
                </a:cubicBezTo>
                <a:cubicBezTo>
                  <a:pt x="2861553" y="366216"/>
                  <a:pt x="2858796" y="377136"/>
                  <a:pt x="2856039" y="388058"/>
                </a:cubicBezTo>
                <a:cubicBezTo>
                  <a:pt x="3045722" y="411070"/>
                  <a:pt x="3221166" y="470356"/>
                  <a:pt x="3405794" y="512089"/>
                </a:cubicBezTo>
                <a:cubicBezTo>
                  <a:pt x="3388799" y="537835"/>
                  <a:pt x="3371808" y="532763"/>
                  <a:pt x="3356651" y="531204"/>
                </a:cubicBezTo>
                <a:cubicBezTo>
                  <a:pt x="3257907" y="521062"/>
                  <a:pt x="3159164" y="510922"/>
                  <a:pt x="3064552" y="483228"/>
                </a:cubicBezTo>
                <a:cubicBezTo>
                  <a:pt x="3043427" y="476987"/>
                  <a:pt x="3017704" y="476987"/>
                  <a:pt x="3005765" y="495708"/>
                </a:cubicBezTo>
                <a:cubicBezTo>
                  <a:pt x="2988771" y="522231"/>
                  <a:pt x="3013113" y="539393"/>
                  <a:pt x="3034700" y="553823"/>
                </a:cubicBezTo>
                <a:cubicBezTo>
                  <a:pt x="3072360" y="578787"/>
                  <a:pt x="3117827" y="571767"/>
                  <a:pt x="3161459" y="576445"/>
                </a:cubicBezTo>
                <a:cubicBezTo>
                  <a:pt x="3277655" y="588537"/>
                  <a:pt x="3333228" y="626370"/>
                  <a:pt x="3358949" y="712961"/>
                </a:cubicBezTo>
                <a:cubicBezTo>
                  <a:pt x="3256987" y="677857"/>
                  <a:pt x="3158703" y="721151"/>
                  <a:pt x="3059960" y="696576"/>
                </a:cubicBezTo>
                <a:cubicBezTo>
                  <a:pt x="3034240" y="690338"/>
                  <a:pt x="2993364" y="699698"/>
                  <a:pt x="3007143" y="729732"/>
                </a:cubicBezTo>
                <a:cubicBezTo>
                  <a:pt x="3020003" y="757814"/>
                  <a:pt x="3062716" y="778096"/>
                  <a:pt x="2986935" y="772635"/>
                </a:cubicBezTo>
                <a:cubicBezTo>
                  <a:pt x="2932740" y="768735"/>
                  <a:pt x="2826647" y="800329"/>
                  <a:pt x="2871197" y="808127"/>
                </a:cubicBezTo>
                <a:cubicBezTo>
                  <a:pt x="2927228" y="817881"/>
                  <a:pt x="2981883" y="831921"/>
                  <a:pt x="3053071" y="847913"/>
                </a:cubicBezTo>
                <a:cubicBezTo>
                  <a:pt x="2974533" y="874043"/>
                  <a:pt x="2918042" y="868584"/>
                  <a:pt x="2858796" y="847913"/>
                </a:cubicBezTo>
                <a:cubicBezTo>
                  <a:pt x="2787150" y="822949"/>
                  <a:pt x="2693916" y="792528"/>
                  <a:pt x="2635588" y="820611"/>
                </a:cubicBezTo>
                <a:cubicBezTo>
                  <a:pt x="2548326" y="862734"/>
                  <a:pt x="2475760" y="836211"/>
                  <a:pt x="2397683" y="829190"/>
                </a:cubicBezTo>
                <a:cubicBezTo>
                  <a:pt x="2238775" y="814759"/>
                  <a:pt x="2081241" y="790576"/>
                  <a:pt x="1921874" y="778877"/>
                </a:cubicBezTo>
                <a:cubicBezTo>
                  <a:pt x="1858036" y="774195"/>
                  <a:pt x="1789143" y="751964"/>
                  <a:pt x="1695450" y="782386"/>
                </a:cubicBezTo>
                <a:cubicBezTo>
                  <a:pt x="2119822" y="938012"/>
                  <a:pt x="2575423" y="928262"/>
                  <a:pt x="2954324" y="1120940"/>
                </a:cubicBezTo>
                <a:cubicBezTo>
                  <a:pt x="2938251" y="1139269"/>
                  <a:pt x="2856502" y="1191535"/>
                  <a:pt x="2890028" y="1195435"/>
                </a:cubicBezTo>
                <a:cubicBezTo>
                  <a:pt x="2984178" y="1206748"/>
                  <a:pt x="3067767" y="1244971"/>
                  <a:pt x="3153652" y="1276563"/>
                </a:cubicBezTo>
                <a:cubicBezTo>
                  <a:pt x="3190855" y="1290216"/>
                  <a:pt x="3235862" y="1308157"/>
                  <a:pt x="3218410" y="1356911"/>
                </a:cubicBezTo>
                <a:cubicBezTo>
                  <a:pt x="3186719" y="1370562"/>
                  <a:pt x="3163296" y="1351451"/>
                  <a:pt x="3137118" y="1349891"/>
                </a:cubicBezTo>
                <a:cubicBezTo>
                  <a:pt x="3110480" y="1348331"/>
                  <a:pt x="3050773" y="1358471"/>
                  <a:pt x="3067309" y="1365102"/>
                </a:cubicBezTo>
                <a:cubicBezTo>
                  <a:pt x="3142629" y="1395136"/>
                  <a:pt x="3007143" y="1467292"/>
                  <a:pt x="3096243" y="1467292"/>
                </a:cubicBezTo>
                <a:cubicBezTo>
                  <a:pt x="3245506" y="1467681"/>
                  <a:pt x="3324961" y="1595613"/>
                  <a:pt x="3468716" y="1599125"/>
                </a:cubicBezTo>
                <a:cubicBezTo>
                  <a:pt x="3491677" y="1599513"/>
                  <a:pt x="3502700" y="1622137"/>
                  <a:pt x="3502241" y="1642029"/>
                </a:cubicBezTo>
                <a:cubicBezTo>
                  <a:pt x="3502241" y="1665822"/>
                  <a:pt x="3481116" y="1670112"/>
                  <a:pt x="3457692" y="1672453"/>
                </a:cubicBezTo>
                <a:cubicBezTo>
                  <a:pt x="3421868" y="1675962"/>
                  <a:pt x="3384667" y="1642029"/>
                  <a:pt x="3337362" y="1688053"/>
                </a:cubicBezTo>
                <a:cubicBezTo>
                  <a:pt x="3422329" y="1714966"/>
                  <a:pt x="3507294" y="1741878"/>
                  <a:pt x="3505915" y="1834318"/>
                </a:cubicBezTo>
                <a:cubicBezTo>
                  <a:pt x="3505457" y="1859279"/>
                  <a:pt x="3540820" y="1868640"/>
                  <a:pt x="3567458" y="1874880"/>
                </a:cubicBezTo>
                <a:cubicBezTo>
                  <a:pt x="3611549" y="1885023"/>
                  <a:pt x="3648750" y="1902965"/>
                  <a:pt x="3672634" y="1937678"/>
                </a:cubicBezTo>
                <a:cubicBezTo>
                  <a:pt x="3672172" y="1944308"/>
                  <a:pt x="3671715" y="1951329"/>
                  <a:pt x="3674470" y="1956789"/>
                </a:cubicBezTo>
                <a:cubicBezTo>
                  <a:pt x="3666664" y="2040646"/>
                  <a:pt x="3602363" y="2038306"/>
                  <a:pt x="3531176" y="2024266"/>
                </a:cubicBezTo>
                <a:cubicBezTo>
                  <a:pt x="3446211" y="2007103"/>
                  <a:pt x="3362164" y="1975900"/>
                  <a:pt x="3272604" y="2005933"/>
                </a:cubicBezTo>
                <a:cubicBezTo>
                  <a:pt x="3398905" y="2046107"/>
                  <a:pt x="3536229" y="2049228"/>
                  <a:pt x="3654720" y="2106564"/>
                </a:cubicBezTo>
                <a:cubicBezTo>
                  <a:pt x="3221166" y="2117095"/>
                  <a:pt x="2838130" y="1936116"/>
                  <a:pt x="2417892" y="1866690"/>
                </a:cubicBezTo>
                <a:cubicBezTo>
                  <a:pt x="2432130" y="1913105"/>
                  <a:pt x="2466114" y="1922465"/>
                  <a:pt x="2496888" y="1929487"/>
                </a:cubicBezTo>
                <a:cubicBezTo>
                  <a:pt x="2652123" y="1964590"/>
                  <a:pt x="2788067" y="2034408"/>
                  <a:pt x="2929526" y="2094862"/>
                </a:cubicBezTo>
                <a:cubicBezTo>
                  <a:pt x="2987851" y="2119825"/>
                  <a:pt x="3030106" y="2144789"/>
                  <a:pt x="3052152" y="2198613"/>
                </a:cubicBezTo>
                <a:cubicBezTo>
                  <a:pt x="3071903" y="2247367"/>
                  <a:pt x="3110021" y="2269990"/>
                  <a:pt x="3180748" y="2255948"/>
                </a:cubicBezTo>
                <a:cubicBezTo>
                  <a:pt x="3238157" y="2244246"/>
                  <a:pt x="3301078" y="2250487"/>
                  <a:pt x="3361244" y="2254777"/>
                </a:cubicBezTo>
                <a:cubicBezTo>
                  <a:pt x="3430596" y="2259459"/>
                  <a:pt x="3508213" y="2314455"/>
                  <a:pt x="3489382" y="2342926"/>
                </a:cubicBezTo>
                <a:cubicBezTo>
                  <a:pt x="3457233" y="2391292"/>
                  <a:pt x="3403498" y="2367110"/>
                  <a:pt x="3355733" y="2361649"/>
                </a:cubicBezTo>
                <a:cubicBezTo>
                  <a:pt x="3301537" y="2355018"/>
                  <a:pt x="3200957" y="2341367"/>
                  <a:pt x="3199121" y="2347216"/>
                </a:cubicBezTo>
                <a:cubicBezTo>
                  <a:pt x="3163754" y="2468518"/>
                  <a:pt x="2914827" y="2362819"/>
                  <a:pt x="2861091" y="2351896"/>
                </a:cubicBezTo>
                <a:cubicBezTo>
                  <a:pt x="2794038" y="2338245"/>
                  <a:pt x="2731116" y="2363208"/>
                  <a:pt x="2667278" y="2369058"/>
                </a:cubicBezTo>
                <a:cubicBezTo>
                  <a:pt x="2610328" y="2374518"/>
                  <a:pt x="2288376" y="2391292"/>
                  <a:pt x="2221781" y="2339805"/>
                </a:cubicBezTo>
                <a:cubicBezTo>
                  <a:pt x="2212595" y="2379978"/>
                  <a:pt x="2231884" y="2396361"/>
                  <a:pt x="2247961" y="2414693"/>
                </a:cubicBezTo>
                <a:cubicBezTo>
                  <a:pt x="2270465" y="2440824"/>
                  <a:pt x="2274138" y="2459157"/>
                  <a:pt x="2231425" y="2479828"/>
                </a:cubicBezTo>
                <a:cubicBezTo>
                  <a:pt x="2109717" y="2539115"/>
                  <a:pt x="2111557" y="2541065"/>
                  <a:pt x="2224996" y="2621414"/>
                </a:cubicBezTo>
                <a:cubicBezTo>
                  <a:pt x="2230509" y="2624923"/>
                  <a:pt x="2228211" y="2636624"/>
                  <a:pt x="2229131" y="2644426"/>
                </a:cubicBezTo>
                <a:cubicBezTo>
                  <a:pt x="2199276" y="2656906"/>
                  <a:pt x="2164373" y="2625703"/>
                  <a:pt x="2129466" y="2659247"/>
                </a:cubicBezTo>
                <a:cubicBezTo>
                  <a:pt x="2281487" y="2806680"/>
                  <a:pt x="2513421" y="2842953"/>
                  <a:pt x="2723312" y="2953726"/>
                </a:cubicBezTo>
                <a:cubicBezTo>
                  <a:pt x="2553377" y="2990389"/>
                  <a:pt x="2451419" y="2862456"/>
                  <a:pt x="2326496" y="2878838"/>
                </a:cubicBezTo>
                <a:cubicBezTo>
                  <a:pt x="2264036" y="2919012"/>
                  <a:pt x="2449582" y="2983367"/>
                  <a:pt x="2272759" y="3002480"/>
                </a:cubicBezTo>
                <a:cubicBezTo>
                  <a:pt x="2349461" y="3037583"/>
                  <a:pt x="2406411" y="3071905"/>
                  <a:pt x="2459226" y="3112471"/>
                </a:cubicBezTo>
                <a:cubicBezTo>
                  <a:pt x="2553377" y="3185016"/>
                  <a:pt x="2571749" y="3232602"/>
                  <a:pt x="2528117" y="3330111"/>
                </a:cubicBezTo>
                <a:cubicBezTo>
                  <a:pt x="2499642" y="3394076"/>
                  <a:pt x="2457848" y="3452973"/>
                  <a:pt x="2494590" y="3529029"/>
                </a:cubicBezTo>
                <a:cubicBezTo>
                  <a:pt x="2520308" y="3581294"/>
                  <a:pt x="2510206" y="3615617"/>
                  <a:pt x="2414677" y="3592215"/>
                </a:cubicBezTo>
                <a:cubicBezTo>
                  <a:pt x="2311799" y="3567251"/>
                  <a:pt x="2273221" y="3614057"/>
                  <a:pt x="2298940" y="3705716"/>
                </a:cubicBezTo>
                <a:cubicBezTo>
                  <a:pt x="2315473" y="3764612"/>
                  <a:pt x="2298020" y="3782553"/>
                  <a:pt x="2227294" y="3775921"/>
                </a:cubicBezTo>
                <a:cubicBezTo>
                  <a:pt x="2149215" y="3768512"/>
                  <a:pt x="2074811" y="3729898"/>
                  <a:pt x="1978366" y="3748620"/>
                </a:cubicBezTo>
                <a:cubicBezTo>
                  <a:pt x="2055522" y="3855492"/>
                  <a:pt x="2220403" y="3825068"/>
                  <a:pt x="2310421" y="3926868"/>
                </a:cubicBezTo>
                <a:cubicBezTo>
                  <a:pt x="2202950" y="3927259"/>
                  <a:pt x="2120739" y="3926868"/>
                  <a:pt x="2041285" y="3904635"/>
                </a:cubicBezTo>
                <a:cubicBezTo>
                  <a:pt x="2008216" y="3895664"/>
                  <a:pt x="1971934" y="3886305"/>
                  <a:pt x="1953565" y="3917116"/>
                </a:cubicBezTo>
                <a:cubicBezTo>
                  <a:pt x="1931978" y="3954170"/>
                  <a:pt x="1976527" y="3968211"/>
                  <a:pt x="2003623" y="3974842"/>
                </a:cubicBezTo>
                <a:cubicBezTo>
                  <a:pt x="2079866" y="3993563"/>
                  <a:pt x="2138192" y="4038028"/>
                  <a:pt x="2201114" y="4072742"/>
                </a:cubicBezTo>
                <a:cubicBezTo>
                  <a:pt x="2339356" y="4148800"/>
                  <a:pt x="2490917" y="4212375"/>
                  <a:pt x="2608032" y="4337967"/>
                </a:cubicBezTo>
                <a:cubicBezTo>
                  <a:pt x="2460606" y="4305983"/>
                  <a:pt x="2350838" y="4231487"/>
                  <a:pt x="2213973" y="4216277"/>
                </a:cubicBezTo>
                <a:cubicBezTo>
                  <a:pt x="2332467" y="4330557"/>
                  <a:pt x="2484945" y="4405834"/>
                  <a:pt x="2629158" y="4488911"/>
                </a:cubicBezTo>
                <a:cubicBezTo>
                  <a:pt x="2670494" y="4512315"/>
                  <a:pt x="2712289" y="4528306"/>
                  <a:pt x="2721471" y="4579399"/>
                </a:cubicBezTo>
                <a:cubicBezTo>
                  <a:pt x="2739385" y="4678470"/>
                  <a:pt x="2793121" y="4760378"/>
                  <a:pt x="2907939" y="4804062"/>
                </a:cubicBezTo>
                <a:cubicBezTo>
                  <a:pt x="2908859" y="4804452"/>
                  <a:pt x="2902428" y="4819274"/>
                  <a:pt x="2898753" y="4829414"/>
                </a:cubicBezTo>
                <a:cubicBezTo>
                  <a:pt x="2828485" y="4832536"/>
                  <a:pt x="2772912" y="4774028"/>
                  <a:pt x="2683352" y="4793141"/>
                </a:cubicBezTo>
                <a:cubicBezTo>
                  <a:pt x="2769239" y="4872708"/>
                  <a:pt x="2840885" y="4944087"/>
                  <a:pt x="2962594" y="4981920"/>
                </a:cubicBezTo>
                <a:cubicBezTo>
                  <a:pt x="3059960" y="5011952"/>
                  <a:pt x="3180289" y="5029503"/>
                  <a:pt x="3251019" y="5127012"/>
                </a:cubicBezTo>
                <a:cubicBezTo>
                  <a:pt x="3168808" y="5146126"/>
                  <a:pt x="3107723" y="5121944"/>
                  <a:pt x="3046180" y="5104781"/>
                </a:cubicBezTo>
                <a:cubicBezTo>
                  <a:pt x="2952030" y="5078258"/>
                  <a:pt x="2858796" y="5048226"/>
                  <a:pt x="2764646" y="5021703"/>
                </a:cubicBezTo>
                <a:cubicBezTo>
                  <a:pt x="2728821" y="5011563"/>
                  <a:pt x="2689782" y="5004540"/>
                  <a:pt x="2666820" y="5052905"/>
                </a:cubicBezTo>
                <a:cubicBezTo>
                  <a:pt x="2786691" y="5063047"/>
                  <a:pt x="2858337" y="5128575"/>
                  <a:pt x="2933657" y="5190198"/>
                </a:cubicBezTo>
                <a:cubicBezTo>
                  <a:pt x="2975911" y="5224912"/>
                  <a:pt x="3010358" y="5271328"/>
                  <a:pt x="3086598" y="5253776"/>
                </a:cubicBezTo>
                <a:cubicBezTo>
                  <a:pt x="3126554" y="5244415"/>
                  <a:pt x="3151814" y="5270547"/>
                  <a:pt x="3147680" y="5302531"/>
                </a:cubicBezTo>
                <a:cubicBezTo>
                  <a:pt x="3132525" y="5415251"/>
                  <a:pt x="3225759" y="5454645"/>
                  <a:pt x="3322204" y="5476487"/>
                </a:cubicBezTo>
                <a:cubicBezTo>
                  <a:pt x="3504998" y="5517440"/>
                  <a:pt x="3657018" y="5613779"/>
                  <a:pt x="3834758" y="5666434"/>
                </a:cubicBezTo>
                <a:cubicBezTo>
                  <a:pt x="4007445" y="5717529"/>
                  <a:pt x="4141095" y="5838830"/>
                  <a:pt x="4314240" y="5902409"/>
                </a:cubicBezTo>
                <a:cubicBezTo>
                  <a:pt x="4439624" y="5948433"/>
                  <a:pt x="4559494" y="6007718"/>
                  <a:pt x="4688552" y="6049453"/>
                </a:cubicBezTo>
                <a:cubicBezTo>
                  <a:pt x="4993968" y="6148131"/>
                  <a:pt x="5305360" y="6227308"/>
                  <a:pt x="5634660" y="6238620"/>
                </a:cubicBezTo>
                <a:cubicBezTo>
                  <a:pt x="5906549" y="6247590"/>
                  <a:pt x="8264931" y="6239010"/>
                  <a:pt x="9222980" y="4955397"/>
                </a:cubicBezTo>
                <a:cubicBezTo>
                  <a:pt x="9241350" y="4949155"/>
                  <a:pt x="9262017" y="4932775"/>
                  <a:pt x="9268448" y="4917173"/>
                </a:cubicBezTo>
                <a:cubicBezTo>
                  <a:pt x="9299220" y="4844235"/>
                  <a:pt x="9374540" y="4812644"/>
                  <a:pt x="9442512" y="4773251"/>
                </a:cubicBezTo>
                <a:cubicBezTo>
                  <a:pt x="9502220" y="4738536"/>
                  <a:pt x="9565600" y="4702263"/>
                  <a:pt x="9590400" y="4643756"/>
                </a:cubicBezTo>
                <a:cubicBezTo>
                  <a:pt x="9623008" y="4565749"/>
                  <a:pt x="9530236" y="4629716"/>
                  <a:pt x="9513242" y="4600073"/>
                </a:cubicBezTo>
                <a:cubicBezTo>
                  <a:pt x="9548605" y="4559509"/>
                  <a:pt x="9603261" y="4522454"/>
                  <a:pt x="9617498" y="4476430"/>
                </a:cubicBezTo>
                <a:cubicBezTo>
                  <a:pt x="9669394" y="4310276"/>
                  <a:pt x="9781460" y="4189364"/>
                  <a:pt x="9949094" y="4095364"/>
                </a:cubicBezTo>
                <a:cubicBezTo>
                  <a:pt x="9997318" y="4068452"/>
                  <a:pt x="10029007" y="4019306"/>
                  <a:pt x="10094686" y="4011507"/>
                </a:cubicBezTo>
                <a:cubicBezTo>
                  <a:pt x="10240735" y="3994345"/>
                  <a:pt x="10194808" y="3860171"/>
                  <a:pt x="10271967" y="3800497"/>
                </a:cubicBezTo>
                <a:cubicBezTo>
                  <a:pt x="10286662" y="3789184"/>
                  <a:pt x="10299980" y="3766953"/>
                  <a:pt x="10297226" y="3751742"/>
                </a:cubicBezTo>
                <a:cubicBezTo>
                  <a:pt x="10293091" y="3729898"/>
                  <a:pt x="10275639" y="3709227"/>
                  <a:pt x="10260943" y="3689723"/>
                </a:cubicBezTo>
                <a:cubicBezTo>
                  <a:pt x="10245786" y="3670222"/>
                  <a:pt x="10222825" y="3653061"/>
                  <a:pt x="10233847" y="3627319"/>
                </a:cubicBezTo>
                <a:cubicBezTo>
                  <a:pt x="10238437" y="3616788"/>
                  <a:pt x="10235225" y="3580125"/>
                  <a:pt x="10269209" y="3608986"/>
                </a:cubicBezTo>
                <a:cubicBezTo>
                  <a:pt x="10362443" y="3688165"/>
                  <a:pt x="10416637" y="3613279"/>
                  <a:pt x="10496550" y="3577393"/>
                </a:cubicBezTo>
                <a:cubicBezTo>
                  <a:pt x="10432253" y="3540340"/>
                  <a:pt x="10374383" y="3514208"/>
                  <a:pt x="10364738" y="3458823"/>
                </a:cubicBezTo>
                <a:cubicBezTo>
                  <a:pt x="10344991" y="3344542"/>
                  <a:pt x="10260485" y="3292277"/>
                  <a:pt x="10132346" y="3282137"/>
                </a:cubicBezTo>
                <a:cubicBezTo>
                  <a:pt x="10179650" y="3171757"/>
                  <a:pt x="10179650" y="3171757"/>
                  <a:pt x="10026712" y="3156543"/>
                </a:cubicBezTo>
                <a:cubicBezTo>
                  <a:pt x="10085499" y="3086337"/>
                  <a:pt x="10085499" y="3068396"/>
                  <a:pt x="10014312" y="3044213"/>
                </a:cubicBezTo>
                <a:cubicBezTo>
                  <a:pt x="9945880" y="3021201"/>
                  <a:pt x="9870100" y="3013401"/>
                  <a:pt x="9806718" y="2977907"/>
                </a:cubicBezTo>
                <a:cubicBezTo>
                  <a:pt x="9865047" y="2888199"/>
                  <a:pt x="9881580" y="2784060"/>
                  <a:pt x="10001912" y="2740374"/>
                </a:cubicBezTo>
                <a:cubicBezTo>
                  <a:pt x="10020741" y="2733743"/>
                  <a:pt x="10033600" y="2706830"/>
                  <a:pt x="10021662" y="2691231"/>
                </a:cubicBezTo>
                <a:cubicBezTo>
                  <a:pt x="9978030" y="2634675"/>
                  <a:pt x="10040492" y="2527414"/>
                  <a:pt x="9904546" y="2515322"/>
                </a:cubicBezTo>
                <a:cubicBezTo>
                  <a:pt x="9887552" y="2514152"/>
                  <a:pt x="9871936" y="2502450"/>
                  <a:pt x="9885256" y="2487240"/>
                </a:cubicBezTo>
                <a:cubicBezTo>
                  <a:pt x="9931184" y="2434196"/>
                  <a:pt x="9875611" y="2437706"/>
                  <a:pt x="9842085" y="2431074"/>
                </a:cubicBezTo>
                <a:cubicBezTo>
                  <a:pt x="9801668" y="2422884"/>
                  <a:pt x="9755740" y="2446287"/>
                  <a:pt x="9718078" y="2417424"/>
                </a:cubicBezTo>
                <a:cubicBezTo>
                  <a:pt x="9726806" y="2386999"/>
                  <a:pt x="9759413" y="2387390"/>
                  <a:pt x="9782378" y="2377641"/>
                </a:cubicBezTo>
                <a:cubicBezTo>
                  <a:pt x="9849430" y="2349558"/>
                  <a:pt x="9904086" y="2316013"/>
                  <a:pt x="9907302" y="2243078"/>
                </a:cubicBezTo>
                <a:cubicBezTo>
                  <a:pt x="9909596" y="2184182"/>
                  <a:pt x="9916946" y="2132305"/>
                  <a:pt x="9824171" y="2114365"/>
                </a:cubicBezTo>
                <a:cubicBezTo>
                  <a:pt x="9785593" y="2106953"/>
                  <a:pt x="9796616" y="2064440"/>
                  <a:pt x="9818662" y="2043377"/>
                </a:cubicBezTo>
                <a:cubicBezTo>
                  <a:pt x="9858160" y="2005933"/>
                  <a:pt x="9890766" y="1956008"/>
                  <a:pt x="9958740" y="1952499"/>
                </a:cubicBezTo>
                <a:cubicBezTo>
                  <a:pt x="10000075" y="1950158"/>
                  <a:pt x="10031764" y="1934556"/>
                  <a:pt x="10064374" y="1916615"/>
                </a:cubicBezTo>
                <a:cubicBezTo>
                  <a:pt x="10087795" y="1903743"/>
                  <a:pt x="10115810" y="1892823"/>
                  <a:pt x="10113055" y="1865131"/>
                </a:cubicBezTo>
                <a:cubicBezTo>
                  <a:pt x="10110302" y="1838607"/>
                  <a:pt x="10083203" y="1827686"/>
                  <a:pt x="10055646" y="1822227"/>
                </a:cubicBezTo>
                <a:cubicBezTo>
                  <a:pt x="9963792" y="1804675"/>
                  <a:pt x="9877448" y="1778933"/>
                  <a:pt x="9800748" y="1720036"/>
                </a:cubicBezTo>
                <a:cubicBezTo>
                  <a:pt x="9851726" y="1688834"/>
                  <a:pt x="9900410" y="1666211"/>
                  <a:pt x="9938071" y="1634617"/>
                </a:cubicBezTo>
                <a:cubicBezTo>
                  <a:pt x="10029007" y="1558172"/>
                  <a:pt x="9258802" y="1317517"/>
                  <a:pt x="9220224" y="1231709"/>
                </a:cubicBezTo>
                <a:cubicBezTo>
                  <a:pt x="9208284" y="1205187"/>
                  <a:pt x="9167410" y="1177883"/>
                  <a:pt x="9133419" y="1170083"/>
                </a:cubicBezTo>
                <a:cubicBezTo>
                  <a:pt x="8974052" y="1133420"/>
                  <a:pt x="8835810" y="1051123"/>
                  <a:pt x="8672768" y="1020699"/>
                </a:cubicBezTo>
                <a:cubicBezTo>
                  <a:pt x="8518912" y="991837"/>
                  <a:pt x="8367350" y="953222"/>
                  <a:pt x="8198797" y="915000"/>
                </a:cubicBezTo>
                <a:cubicBezTo>
                  <a:pt x="8302134" y="819048"/>
                  <a:pt x="8485382" y="830361"/>
                  <a:pt x="8528095" y="691898"/>
                </a:cubicBezTo>
                <a:cubicBezTo>
                  <a:pt x="8361379" y="656013"/>
                  <a:pt x="8185937" y="696968"/>
                  <a:pt x="8025190" y="640021"/>
                </a:cubicBezTo>
                <a:cubicBezTo>
                  <a:pt x="8011411" y="634954"/>
                  <a:pt x="7992579" y="640021"/>
                  <a:pt x="7976047" y="641584"/>
                </a:cubicBezTo>
                <a:cubicBezTo>
                  <a:pt x="7644909" y="672005"/>
                  <a:pt x="7315149" y="645484"/>
                  <a:pt x="6988604" y="607260"/>
                </a:cubicBezTo>
                <a:cubicBezTo>
                  <a:pt x="6518305" y="552656"/>
                  <a:pt x="6046170" y="517941"/>
                  <a:pt x="5573116" y="493368"/>
                </a:cubicBezTo>
                <a:cubicBezTo>
                  <a:pt x="5182272" y="473086"/>
                  <a:pt x="4790511" y="464116"/>
                  <a:pt x="4401503" y="425112"/>
                </a:cubicBezTo>
                <a:cubicBezTo>
                  <a:pt x="3985401" y="383379"/>
                  <a:pt x="3569756" y="336184"/>
                  <a:pt x="3154109" y="292499"/>
                </a:cubicBezTo>
                <a:cubicBezTo>
                  <a:pt x="3135280" y="290549"/>
                  <a:pt x="3114499" y="284406"/>
                  <a:pt x="3094406" y="283966"/>
                </a:cubicBezTo>
                <a:close/>
                <a:moveTo>
                  <a:pt x="0" y="0"/>
                </a:moveTo>
                <a:lnTo>
                  <a:pt x="12192000" y="0"/>
                </a:lnTo>
                <a:lnTo>
                  <a:pt x="12192000" y="6858000"/>
                </a:lnTo>
                <a:lnTo>
                  <a:pt x="0" y="685800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pic>
        <p:nvPicPr>
          <p:cNvPr id="3074" name="Picture 2" descr="CHAPTER NINE - Patriot Press | DOJO Press">
            <a:extLst>
              <a:ext uri="{FF2B5EF4-FFF2-40B4-BE49-F238E27FC236}">
                <a16:creationId xmlns:a16="http://schemas.microsoft.com/office/drawing/2014/main" id="{49D82DA0-BAD3-1D4D-B469-9AC0BE4E7F9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978139" y="1201003"/>
            <a:ext cx="2496165" cy="4107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95106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6353A6-138A-DF4F-A9D1-3A6B8EA31FA8}"/>
              </a:ext>
            </a:extLst>
          </p:cNvPr>
          <p:cNvSpPr>
            <a:spLocks noGrp="1"/>
          </p:cNvSpPr>
          <p:nvPr>
            <p:ph type="title"/>
          </p:nvPr>
        </p:nvSpPr>
        <p:spPr>
          <a:xfrm>
            <a:off x="1653363" y="365760"/>
            <a:ext cx="9367203" cy="1188720"/>
          </a:xfrm>
        </p:spPr>
        <p:txBody>
          <a:bodyPr>
            <a:normAutofit/>
          </a:bodyPr>
          <a:lstStyle/>
          <a:p>
            <a:r>
              <a:rPr lang="en-US"/>
              <a:t>Esther 4:10-14</a:t>
            </a:r>
          </a:p>
        </p:txBody>
      </p:sp>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14549F9D-2C30-8843-B2D8-893809382C72}"/>
              </a:ext>
            </a:extLst>
          </p:cNvPr>
          <p:cNvSpPr>
            <a:spLocks noGrp="1"/>
          </p:cNvSpPr>
          <p:nvPr>
            <p:ph idx="1"/>
          </p:nvPr>
        </p:nvSpPr>
        <p:spPr>
          <a:xfrm>
            <a:off x="1653363" y="2176272"/>
            <a:ext cx="9367204" cy="4041648"/>
          </a:xfrm>
        </p:spPr>
        <p:txBody>
          <a:bodyPr anchor="t">
            <a:normAutofit/>
          </a:bodyPr>
          <a:lstStyle/>
          <a:p>
            <a:pPr marL="0" indent="0" algn="ctr">
              <a:buNone/>
            </a:pPr>
            <a:endParaRPr lang="en-US" sz="3200" b="1" baseline="30000" dirty="0"/>
          </a:p>
          <a:p>
            <a:pPr marL="0" indent="0" algn="ctr">
              <a:buNone/>
            </a:pPr>
            <a:r>
              <a:rPr lang="en-US" sz="3200" b="1" baseline="30000" dirty="0"/>
              <a:t>10 </a:t>
            </a:r>
            <a:r>
              <a:rPr lang="en-US" sz="3200" dirty="0"/>
              <a:t>Then she instructed him to say to Mordecai, </a:t>
            </a:r>
            <a:r>
              <a:rPr lang="en-US" sz="3200" b="1" baseline="30000" dirty="0"/>
              <a:t>11 </a:t>
            </a:r>
            <a:r>
              <a:rPr lang="en-US" sz="3200" dirty="0"/>
              <a:t>“All the king’s officials and the people of the royal provinces know that for any man or woman who approaches the king in the inner court without being summoned the king has but one law: that they be put to death unless the king extends the gold scepter to them and spares their lives. But thirty days have passed since I was called to go to the king.”</a:t>
            </a:r>
          </a:p>
        </p:txBody>
      </p:sp>
    </p:spTree>
    <p:extLst>
      <p:ext uri="{BB962C8B-B14F-4D97-AF65-F5344CB8AC3E}">
        <p14:creationId xmlns:p14="http://schemas.microsoft.com/office/powerpoint/2010/main" val="2679177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6353A6-138A-DF4F-A9D1-3A6B8EA31FA8}"/>
              </a:ext>
            </a:extLst>
          </p:cNvPr>
          <p:cNvSpPr>
            <a:spLocks noGrp="1"/>
          </p:cNvSpPr>
          <p:nvPr>
            <p:ph type="title"/>
          </p:nvPr>
        </p:nvSpPr>
        <p:spPr>
          <a:xfrm>
            <a:off x="1653363" y="365760"/>
            <a:ext cx="9367203" cy="1188720"/>
          </a:xfrm>
        </p:spPr>
        <p:txBody>
          <a:bodyPr>
            <a:normAutofit/>
          </a:bodyPr>
          <a:lstStyle/>
          <a:p>
            <a:r>
              <a:rPr lang="en-US"/>
              <a:t>Esther 4:10-14</a:t>
            </a:r>
          </a:p>
        </p:txBody>
      </p:sp>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14549F9D-2C30-8843-B2D8-893809382C72}"/>
              </a:ext>
            </a:extLst>
          </p:cNvPr>
          <p:cNvSpPr>
            <a:spLocks noGrp="1"/>
          </p:cNvSpPr>
          <p:nvPr>
            <p:ph idx="1"/>
          </p:nvPr>
        </p:nvSpPr>
        <p:spPr>
          <a:xfrm>
            <a:off x="1653363" y="2176272"/>
            <a:ext cx="9367204" cy="4041648"/>
          </a:xfrm>
        </p:spPr>
        <p:txBody>
          <a:bodyPr anchor="t">
            <a:normAutofit/>
          </a:bodyPr>
          <a:lstStyle/>
          <a:p>
            <a:pPr marL="0" indent="0" algn="ctr">
              <a:buNone/>
            </a:pPr>
            <a:r>
              <a:rPr lang="en-US" sz="3200" b="1" baseline="30000" dirty="0"/>
              <a:t>12 </a:t>
            </a:r>
            <a:r>
              <a:rPr lang="en-US" sz="3200" dirty="0"/>
              <a:t>When Esther’s words were reported to Mordecai, </a:t>
            </a:r>
            <a:r>
              <a:rPr lang="en-US" sz="3200" b="1" baseline="30000" dirty="0"/>
              <a:t>13 </a:t>
            </a:r>
            <a:r>
              <a:rPr lang="en-US" sz="3200" dirty="0"/>
              <a:t>he sent back this answer: “Do not think that because you are in the king’s house you alone of all the Jews will escape. </a:t>
            </a:r>
            <a:r>
              <a:rPr lang="en-US" sz="3200" b="1" baseline="30000" dirty="0"/>
              <a:t>14 </a:t>
            </a:r>
            <a:r>
              <a:rPr lang="en-US" sz="3200" b="1" dirty="0"/>
              <a:t>For if you remain silent at this time, relief and deliverance for the Jews will arise from another place, but you and your father’s family will perish. And who knows but that you have come to your royal position for such a time as this?”</a:t>
            </a:r>
            <a:endParaRPr lang="en-US" sz="3200" b="1" baseline="30000" dirty="0"/>
          </a:p>
        </p:txBody>
      </p:sp>
    </p:spTree>
    <p:extLst>
      <p:ext uri="{BB962C8B-B14F-4D97-AF65-F5344CB8AC3E}">
        <p14:creationId xmlns:p14="http://schemas.microsoft.com/office/powerpoint/2010/main" val="34434095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itle 3">
            <a:extLst>
              <a:ext uri="{FF2B5EF4-FFF2-40B4-BE49-F238E27FC236}">
                <a16:creationId xmlns:a16="http://schemas.microsoft.com/office/drawing/2014/main" id="{6FC4E243-E23B-2B48-A583-60BBFA914D0E}"/>
              </a:ext>
            </a:extLst>
          </p:cNvPr>
          <p:cNvSpPr>
            <a:spLocks noGrp="1"/>
          </p:cNvSpPr>
          <p:nvPr>
            <p:ph type="title"/>
          </p:nvPr>
        </p:nvSpPr>
        <p:spPr>
          <a:xfrm>
            <a:off x="838200" y="365125"/>
            <a:ext cx="10515600" cy="1325563"/>
          </a:xfrm>
        </p:spPr>
        <p:txBody>
          <a:bodyPr>
            <a:normAutofit/>
          </a:bodyPr>
          <a:lstStyle/>
          <a:p>
            <a:pPr algn="ctr"/>
            <a:r>
              <a:rPr lang="en-US" b="1" dirty="0"/>
              <a:t>Page 127</a:t>
            </a:r>
          </a:p>
        </p:txBody>
      </p:sp>
      <p:sp>
        <p:nvSpPr>
          <p:cNvPr id="14" name="Arc 1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 name="Content Placeholder 4">
            <a:extLst>
              <a:ext uri="{FF2B5EF4-FFF2-40B4-BE49-F238E27FC236}">
                <a16:creationId xmlns:a16="http://schemas.microsoft.com/office/drawing/2014/main" id="{18E25074-343D-7D4E-B1E5-97E622C421D9}"/>
              </a:ext>
            </a:extLst>
          </p:cNvPr>
          <p:cNvSpPr>
            <a:spLocks noGrp="1"/>
          </p:cNvSpPr>
          <p:nvPr>
            <p:ph idx="1"/>
          </p:nvPr>
        </p:nvSpPr>
        <p:spPr>
          <a:xfrm>
            <a:off x="838200" y="1825625"/>
            <a:ext cx="10515600" cy="4351338"/>
          </a:xfrm>
        </p:spPr>
        <p:txBody>
          <a:bodyPr>
            <a:normAutofit/>
          </a:bodyPr>
          <a:lstStyle/>
          <a:p>
            <a:pPr marL="0" indent="0" algn="ctr">
              <a:buNone/>
            </a:pPr>
            <a:endParaRPr lang="en-US" sz="3200" dirty="0"/>
          </a:p>
          <a:p>
            <a:pPr marL="0" indent="0" algn="ctr">
              <a:buNone/>
            </a:pPr>
            <a:r>
              <a:rPr lang="en-US" sz="3200" b="1" dirty="0"/>
              <a:t>“All the power, prestige, and privilege that she had become accustomed to could possibly be gone in the blink of an eye. It would give anyone pause. Not to mention that the queen who had come before her had already been banished. Esther knows that the same fate could await her, or possible even worse if she dares to step out of line.”</a:t>
            </a:r>
          </a:p>
        </p:txBody>
      </p:sp>
    </p:spTree>
    <p:extLst>
      <p:ext uri="{BB962C8B-B14F-4D97-AF65-F5344CB8AC3E}">
        <p14:creationId xmlns:p14="http://schemas.microsoft.com/office/powerpoint/2010/main" val="29735060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F9D1006-0496-4940-B9E5-93E2AEEE7601}"/>
              </a:ext>
            </a:extLst>
          </p:cNvPr>
          <p:cNvSpPr>
            <a:spLocks noGrp="1"/>
          </p:cNvSpPr>
          <p:nvPr>
            <p:ph type="title"/>
          </p:nvPr>
        </p:nvSpPr>
        <p:spPr>
          <a:xfrm>
            <a:off x="1383564" y="348865"/>
            <a:ext cx="9718111" cy="1576446"/>
          </a:xfrm>
        </p:spPr>
        <p:txBody>
          <a:bodyPr anchor="ctr">
            <a:normAutofit/>
          </a:bodyPr>
          <a:lstStyle/>
          <a:p>
            <a:r>
              <a:rPr lang="en-US" sz="4000">
                <a:solidFill>
                  <a:srgbClr val="FFFFFF"/>
                </a:solidFill>
              </a:rPr>
              <a:t>Rules for </a:t>
            </a:r>
            <a:br>
              <a:rPr lang="en-US" sz="4000">
                <a:solidFill>
                  <a:srgbClr val="FFFFFF"/>
                </a:solidFill>
              </a:rPr>
            </a:br>
            <a:r>
              <a:rPr lang="en-US" sz="4000">
                <a:solidFill>
                  <a:srgbClr val="FFFFFF"/>
                </a:solidFill>
              </a:rPr>
              <a:t>our time together</a:t>
            </a:r>
          </a:p>
        </p:txBody>
      </p:sp>
      <p:graphicFrame>
        <p:nvGraphicFramePr>
          <p:cNvPr id="5" name="Content Placeholder 2">
            <a:extLst>
              <a:ext uri="{FF2B5EF4-FFF2-40B4-BE49-F238E27FC236}">
                <a16:creationId xmlns:a16="http://schemas.microsoft.com/office/drawing/2014/main" id="{3E6FF5E8-C346-4914-B3CC-A5B34F9A7C1B}"/>
              </a:ext>
            </a:extLst>
          </p:cNvPr>
          <p:cNvGraphicFramePr>
            <a:graphicFrameLocks noGrp="1"/>
          </p:cNvGraphicFramePr>
          <p:nvPr>
            <p:ph idx="1"/>
            <p:extLst>
              <p:ext uri="{D42A27DB-BD31-4B8C-83A1-F6EECF244321}">
                <p14:modId xmlns:p14="http://schemas.microsoft.com/office/powerpoint/2010/main" val="4196417475"/>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962899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A picture of a viewing telescope with a city on its background">
            <a:extLst>
              <a:ext uri="{FF2B5EF4-FFF2-40B4-BE49-F238E27FC236}">
                <a16:creationId xmlns:a16="http://schemas.microsoft.com/office/drawing/2014/main" id="{A947364C-7D18-494A-9A5A-EB67E56BAE1B}"/>
              </a:ext>
            </a:extLst>
          </p:cNvPr>
          <p:cNvPicPr>
            <a:picLocks noChangeAspect="1"/>
          </p:cNvPicPr>
          <p:nvPr/>
        </p:nvPicPr>
        <p:blipFill rotWithShape="1">
          <a:blip r:embed="rId2"/>
          <a:srcRect l="30614" t="9091" r="9471" b="3"/>
          <a:stretch/>
        </p:blipFill>
        <p:spPr>
          <a:xfrm>
            <a:off x="20" y="1302606"/>
            <a:ext cx="4413566" cy="4252313"/>
          </a:xfrm>
          <a:custGeom>
            <a:avLst/>
            <a:gdLst/>
            <a:ahLst/>
            <a:cxnLst/>
            <a:rect l="l" t="t" r="r" b="b"/>
            <a:pathLst>
              <a:path w="4413586" h="4252313">
                <a:moveTo>
                  <a:pt x="0" y="0"/>
                </a:moveTo>
                <a:lnTo>
                  <a:pt x="2062856" y="0"/>
                </a:lnTo>
                <a:lnTo>
                  <a:pt x="2063084" y="493"/>
                </a:lnTo>
                <a:lnTo>
                  <a:pt x="2450944" y="493"/>
                </a:lnTo>
                <a:lnTo>
                  <a:pt x="4413586" y="4252313"/>
                </a:lnTo>
                <a:lnTo>
                  <a:pt x="388087" y="4252313"/>
                </a:lnTo>
                <a:lnTo>
                  <a:pt x="388087" y="4251820"/>
                </a:lnTo>
                <a:lnTo>
                  <a:pt x="0" y="4251820"/>
                </a:lnTo>
                <a:close/>
              </a:path>
            </a:pathLst>
          </a:custGeom>
        </p:spPr>
      </p:pic>
      <p:sp>
        <p:nvSpPr>
          <p:cNvPr id="11" name="Freeform: Shape 10">
            <a:extLst>
              <a:ext uri="{FF2B5EF4-FFF2-40B4-BE49-F238E27FC236}">
                <a16:creationId xmlns:a16="http://schemas.microsoft.com/office/drawing/2014/main" id="{0CBF71E6-C54A-4E15-90AD-354C394355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965697" y="1303083"/>
            <a:ext cx="9226303" cy="4251821"/>
          </a:xfrm>
          <a:custGeom>
            <a:avLst/>
            <a:gdLst>
              <a:gd name="connsiteX0" fmla="*/ 0 w 9226303"/>
              <a:gd name="connsiteY0" fmla="*/ 0 h 4251821"/>
              <a:gd name="connsiteX1" fmla="*/ 9226303 w 9226303"/>
              <a:gd name="connsiteY1" fmla="*/ 0 h 4251821"/>
              <a:gd name="connsiteX2" fmla="*/ 7263661 w 9226303"/>
              <a:gd name="connsiteY2" fmla="*/ 4251821 h 4251821"/>
              <a:gd name="connsiteX3" fmla="*/ 0 w 9226303"/>
              <a:gd name="connsiteY3" fmla="*/ 4251821 h 4251821"/>
            </a:gdLst>
            <a:ahLst/>
            <a:cxnLst>
              <a:cxn ang="0">
                <a:pos x="connsiteX0" y="connsiteY0"/>
              </a:cxn>
              <a:cxn ang="0">
                <a:pos x="connsiteX1" y="connsiteY1"/>
              </a:cxn>
              <a:cxn ang="0">
                <a:pos x="connsiteX2" y="connsiteY2"/>
              </a:cxn>
              <a:cxn ang="0">
                <a:pos x="connsiteX3" y="connsiteY3"/>
              </a:cxn>
            </a:cxnLst>
            <a:rect l="l" t="t" r="r" b="b"/>
            <a:pathLst>
              <a:path w="9226303" h="4251821">
                <a:moveTo>
                  <a:pt x="0" y="0"/>
                </a:moveTo>
                <a:lnTo>
                  <a:pt x="9226303" y="0"/>
                </a:lnTo>
                <a:lnTo>
                  <a:pt x="7263661" y="4251821"/>
                </a:lnTo>
                <a:lnTo>
                  <a:pt x="0" y="4251821"/>
                </a:lnTo>
                <a:close/>
              </a:path>
            </a:pathLst>
          </a:cu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lumMod val="95000"/>
                </a:schemeClr>
              </a:solidFill>
            </a:endParaRPr>
          </a:p>
        </p:txBody>
      </p:sp>
      <p:sp>
        <p:nvSpPr>
          <p:cNvPr id="5" name="Subtitle 4">
            <a:extLst>
              <a:ext uri="{FF2B5EF4-FFF2-40B4-BE49-F238E27FC236}">
                <a16:creationId xmlns:a16="http://schemas.microsoft.com/office/drawing/2014/main" id="{8079ED7F-C83B-3F4E-8B18-4D7F1FF0730A}"/>
              </a:ext>
            </a:extLst>
          </p:cNvPr>
          <p:cNvSpPr>
            <a:spLocks noGrp="1"/>
          </p:cNvSpPr>
          <p:nvPr>
            <p:ph type="subTitle" idx="1"/>
          </p:nvPr>
        </p:nvSpPr>
        <p:spPr>
          <a:xfrm>
            <a:off x="5326912" y="3863697"/>
            <a:ext cx="6029936" cy="911117"/>
          </a:xfrm>
        </p:spPr>
        <p:txBody>
          <a:bodyPr>
            <a:normAutofit/>
          </a:bodyPr>
          <a:lstStyle/>
          <a:p>
            <a:pPr algn="l"/>
            <a:endParaRPr lang="en-US" sz="2000">
              <a:solidFill>
                <a:srgbClr val="FFFFFF"/>
              </a:solidFill>
            </a:endParaRPr>
          </a:p>
        </p:txBody>
      </p:sp>
      <p:sp>
        <p:nvSpPr>
          <p:cNvPr id="4" name="Title 3">
            <a:extLst>
              <a:ext uri="{FF2B5EF4-FFF2-40B4-BE49-F238E27FC236}">
                <a16:creationId xmlns:a16="http://schemas.microsoft.com/office/drawing/2014/main" id="{87937B6D-3E53-2F48-9BC3-B4907ACE22B7}"/>
              </a:ext>
            </a:extLst>
          </p:cNvPr>
          <p:cNvSpPr>
            <a:spLocks noGrp="1"/>
          </p:cNvSpPr>
          <p:nvPr>
            <p:ph type="ctrTitle"/>
          </p:nvPr>
        </p:nvSpPr>
        <p:spPr>
          <a:xfrm>
            <a:off x="4978589" y="1828800"/>
            <a:ext cx="6378259" cy="2027941"/>
          </a:xfrm>
        </p:spPr>
        <p:txBody>
          <a:bodyPr>
            <a:normAutofit/>
          </a:bodyPr>
          <a:lstStyle/>
          <a:p>
            <a:r>
              <a:rPr lang="en-US" sz="4700" b="1" dirty="0">
                <a:solidFill>
                  <a:srgbClr val="FFFFFF"/>
                </a:solidFill>
              </a:rPr>
              <a:t>What calls for courage could you be overlooking?</a:t>
            </a:r>
          </a:p>
        </p:txBody>
      </p:sp>
    </p:spTree>
    <p:extLst>
      <p:ext uri="{BB962C8B-B14F-4D97-AF65-F5344CB8AC3E}">
        <p14:creationId xmlns:p14="http://schemas.microsoft.com/office/powerpoint/2010/main" val="6110647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9528"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B4B38C1-ACA6-7046-A562-BD25E9B72517}"/>
              </a:ext>
            </a:extLst>
          </p:cNvPr>
          <p:cNvSpPr>
            <a:spLocks noGrp="1"/>
          </p:cNvSpPr>
          <p:nvPr>
            <p:ph type="title"/>
          </p:nvPr>
        </p:nvSpPr>
        <p:spPr>
          <a:xfrm>
            <a:off x="1245072" y="1289765"/>
            <a:ext cx="3651101" cy="4270963"/>
          </a:xfrm>
        </p:spPr>
        <p:txBody>
          <a:bodyPr anchor="ctr">
            <a:normAutofit/>
          </a:bodyPr>
          <a:lstStyle/>
          <a:p>
            <a:pPr algn="ctr"/>
            <a:r>
              <a:rPr lang="en-US" sz="5600">
                <a:solidFill>
                  <a:srgbClr val="FFFFFF"/>
                </a:solidFill>
              </a:rPr>
              <a:t>Page 128, Roy Goble says,</a:t>
            </a:r>
          </a:p>
        </p:txBody>
      </p:sp>
      <p:sp>
        <p:nvSpPr>
          <p:cNvPr id="12"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493" y="374394"/>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14"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109" y="1084507"/>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sp>
        <p:nvSpPr>
          <p:cNvPr id="3" name="Content Placeholder 2">
            <a:extLst>
              <a:ext uri="{FF2B5EF4-FFF2-40B4-BE49-F238E27FC236}">
                <a16:creationId xmlns:a16="http://schemas.microsoft.com/office/drawing/2014/main" id="{E6915627-CB41-E34E-8D91-AC5CFB235337}"/>
              </a:ext>
            </a:extLst>
          </p:cNvPr>
          <p:cNvSpPr>
            <a:spLocks noGrp="1"/>
          </p:cNvSpPr>
          <p:nvPr>
            <p:ph idx="1"/>
          </p:nvPr>
        </p:nvSpPr>
        <p:spPr>
          <a:xfrm>
            <a:off x="6297233" y="518400"/>
            <a:ext cx="4771607" cy="5837949"/>
          </a:xfrm>
        </p:spPr>
        <p:txBody>
          <a:bodyPr anchor="ctr">
            <a:noAutofit/>
          </a:bodyPr>
          <a:lstStyle/>
          <a:p>
            <a:pPr marL="0" indent="0" algn="ctr">
              <a:buNone/>
            </a:pPr>
            <a:endParaRPr lang="en-US" sz="3000" dirty="0">
              <a:solidFill>
                <a:schemeClr val="tx1">
                  <a:alpha val="80000"/>
                </a:schemeClr>
              </a:solidFill>
            </a:endParaRPr>
          </a:p>
          <a:p>
            <a:pPr marL="0" indent="0" algn="ctr">
              <a:buNone/>
            </a:pPr>
            <a:r>
              <a:rPr lang="en-US" sz="3000" dirty="0">
                <a:solidFill>
                  <a:schemeClr val="tx1">
                    <a:alpha val="80000"/>
                  </a:schemeClr>
                </a:solidFill>
              </a:rPr>
              <a:t>“The poor and oppressed often live with the affliction of despair ( a lack of hope), while the rich often live with the affliction of self indulgence ( a lack of faith). The poor can learn a lot from the rich about hope; the rich can learn a lot from the poor about faith. Both, of course, can teach each other a lot about love.”</a:t>
            </a:r>
          </a:p>
        </p:txBody>
      </p:sp>
      <p:sp>
        <p:nvSpPr>
          <p:cNvPr id="16"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6547" y="5751820"/>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cxnSp>
        <p:nvCxnSpPr>
          <p:cNvPr id="18" name="Straight Connector 17">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00287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B2103-BCA2-6942-A37F-0BF5E71DB19C}"/>
              </a:ext>
            </a:extLst>
          </p:cNvPr>
          <p:cNvSpPr>
            <a:spLocks noGrp="1"/>
          </p:cNvSpPr>
          <p:nvPr>
            <p:ph type="title"/>
          </p:nvPr>
        </p:nvSpPr>
        <p:spPr>
          <a:xfrm>
            <a:off x="4965430" y="629266"/>
            <a:ext cx="6586491" cy="1676603"/>
          </a:xfrm>
        </p:spPr>
        <p:txBody>
          <a:bodyPr>
            <a:normAutofit/>
          </a:bodyPr>
          <a:lstStyle/>
          <a:p>
            <a:r>
              <a:rPr lang="en-US" sz="5400"/>
              <a:t>Ally</a:t>
            </a:r>
          </a:p>
        </p:txBody>
      </p:sp>
      <p:pic>
        <p:nvPicPr>
          <p:cNvPr id="5" name="Picture 4" descr="3D rendering of game pieces tied together with a rope">
            <a:extLst>
              <a:ext uri="{FF2B5EF4-FFF2-40B4-BE49-F238E27FC236}">
                <a16:creationId xmlns:a16="http://schemas.microsoft.com/office/drawing/2014/main" id="{B065016F-BE58-4F1B-8119-FD6EECE0EC06}"/>
              </a:ext>
            </a:extLst>
          </p:cNvPr>
          <p:cNvPicPr>
            <a:picLocks noChangeAspect="1"/>
          </p:cNvPicPr>
          <p:nvPr/>
        </p:nvPicPr>
        <p:blipFill rotWithShape="1">
          <a:blip r:embed="rId2"/>
          <a:srcRect l="11567" r="37738"/>
          <a:stretch/>
        </p:blipFill>
        <p:spPr>
          <a:xfrm>
            <a:off x="20" y="10"/>
            <a:ext cx="4635571" cy="6857990"/>
          </a:xfrm>
          <a:prstGeom prst="rect">
            <a:avLst/>
          </a:prstGeom>
          <a:effectLst/>
        </p:spPr>
      </p:pic>
      <p:sp>
        <p:nvSpPr>
          <p:cNvPr id="3" name="Content Placeholder 2">
            <a:extLst>
              <a:ext uri="{FF2B5EF4-FFF2-40B4-BE49-F238E27FC236}">
                <a16:creationId xmlns:a16="http://schemas.microsoft.com/office/drawing/2014/main" id="{F13BD8D2-468D-714A-BFF2-EBEF799977B8}"/>
              </a:ext>
            </a:extLst>
          </p:cNvPr>
          <p:cNvSpPr>
            <a:spLocks noGrp="1"/>
          </p:cNvSpPr>
          <p:nvPr>
            <p:ph idx="1"/>
          </p:nvPr>
        </p:nvSpPr>
        <p:spPr>
          <a:xfrm>
            <a:off x="4965431" y="2438400"/>
            <a:ext cx="6586489" cy="3785419"/>
          </a:xfrm>
        </p:spPr>
        <p:txBody>
          <a:bodyPr>
            <a:normAutofit/>
          </a:bodyPr>
          <a:lstStyle/>
          <a:p>
            <a:r>
              <a:rPr lang="en-US" sz="3200" dirty="0"/>
              <a:t>One who seeks to stand with, unite, or form a connection between individuals, groups, and or communities.</a:t>
            </a:r>
          </a:p>
        </p:txBody>
      </p:sp>
      <p:sp>
        <p:nvSpPr>
          <p:cNvPr id="9" name="Rectangle 8">
            <a:extLst>
              <a:ext uri="{FF2B5EF4-FFF2-40B4-BE49-F238E27FC236}">
                <a16:creationId xmlns:a16="http://schemas.microsoft.com/office/drawing/2014/main" id="{7269EBCC-2006-4BB1-87B8-1E132C787E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5591" y="0"/>
            <a:ext cx="12612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094321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837543A-6020-4505-A233-C9DB4BF740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CB532AE-005B-C645-9FEA-A7A4BBC9F3C6}"/>
              </a:ext>
            </a:extLst>
          </p:cNvPr>
          <p:cNvSpPr>
            <a:spLocks noGrp="1"/>
          </p:cNvSpPr>
          <p:nvPr>
            <p:ph type="title"/>
          </p:nvPr>
        </p:nvSpPr>
        <p:spPr>
          <a:xfrm>
            <a:off x="838200" y="365125"/>
            <a:ext cx="5558489" cy="1325563"/>
          </a:xfrm>
        </p:spPr>
        <p:txBody>
          <a:bodyPr>
            <a:normAutofit/>
          </a:bodyPr>
          <a:lstStyle/>
          <a:p>
            <a:pPr algn="ctr"/>
            <a:r>
              <a:rPr lang="en-US" b="1" dirty="0"/>
              <a:t>Page 131</a:t>
            </a:r>
          </a:p>
        </p:txBody>
      </p:sp>
      <p:sp>
        <p:nvSpPr>
          <p:cNvPr id="10" name="Freeform: Shape 9">
            <a:extLst>
              <a:ext uri="{FF2B5EF4-FFF2-40B4-BE49-F238E27FC236}">
                <a16:creationId xmlns:a16="http://schemas.microsoft.com/office/drawing/2014/main" id="{35B16301-FB18-48BA-A6DD-C37CAF6F9A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03A9AA62-7192-B640-AE65-55ABFAAFBF27}"/>
              </a:ext>
            </a:extLst>
          </p:cNvPr>
          <p:cNvSpPr>
            <a:spLocks noGrp="1"/>
          </p:cNvSpPr>
          <p:nvPr>
            <p:ph idx="1"/>
          </p:nvPr>
        </p:nvSpPr>
        <p:spPr>
          <a:xfrm>
            <a:off x="838200" y="1825625"/>
            <a:ext cx="5558489" cy="4351338"/>
          </a:xfrm>
        </p:spPr>
        <p:txBody>
          <a:bodyPr>
            <a:normAutofit/>
          </a:bodyPr>
          <a:lstStyle/>
          <a:p>
            <a:pPr marL="0" indent="0" algn="ctr">
              <a:buNone/>
            </a:pPr>
            <a:r>
              <a:rPr lang="en-US" sz="3000" dirty="0"/>
              <a:t>“Silence has the potential to do unbelievable damage. Silence can be violent. Silence isn’t passive. Silence is active, and it carries with it the power, in the case of Esther and so many others, to fuel atrocity and unthinkable hatred. Now it is the time for Esther and us to venture beyond solidarity and into activism.”</a:t>
            </a:r>
          </a:p>
        </p:txBody>
      </p:sp>
      <p:sp>
        <p:nvSpPr>
          <p:cNvPr id="12" name="Oval 11">
            <a:extLst>
              <a:ext uri="{FF2B5EF4-FFF2-40B4-BE49-F238E27FC236}">
                <a16:creationId xmlns:a16="http://schemas.microsoft.com/office/drawing/2014/main" id="{C3C0D90E-074A-4F52-9B11-B52BEF4BCB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2624479"/>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Block Arc 13">
            <a:extLst>
              <a:ext uri="{FF2B5EF4-FFF2-40B4-BE49-F238E27FC236}">
                <a16:creationId xmlns:a16="http://schemas.microsoft.com/office/drawing/2014/main" id="{CABBD4C1-E6F8-46F6-8152-A8A97490B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12417" y="1218531"/>
            <a:ext cx="2387600" cy="23876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83BA5EF5-1FE9-4BF9-83BB-269BCDDF61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cxnSp>
        <p:nvCxnSpPr>
          <p:cNvPr id="18" name="Straight Connector 17">
            <a:extLst>
              <a:ext uri="{FF2B5EF4-FFF2-40B4-BE49-F238E27FC236}">
                <a16:creationId xmlns:a16="http://schemas.microsoft.com/office/drawing/2014/main" id="{4B3BCACB-5880-460B-9606-8C433A9AF9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72463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0" name="Freeform: Shape 19">
            <a:extLst>
              <a:ext uri="{FF2B5EF4-FFF2-40B4-BE49-F238E27FC236}">
                <a16:creationId xmlns:a16="http://schemas.microsoft.com/office/drawing/2014/main" id="{88853921-7BC9-4BDE-ACAB-133C683C8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2" name="Arc 21">
            <a:extLst>
              <a:ext uri="{FF2B5EF4-FFF2-40B4-BE49-F238E27FC236}">
                <a16:creationId xmlns:a16="http://schemas.microsoft.com/office/drawing/2014/main" id="{09192968-3AE7-4470-A61C-97294BB927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6086940" y="4145122"/>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3AB72E55-43E4-4356-BFE8-E2102CB0B5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4962670"/>
            <a:ext cx="2643352"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791940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92FEB64-6EEA-4759-B4A4-BD2C1E660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7393" y="847600"/>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08816D-0116-8B40-A795-EC4299AE37A7}"/>
              </a:ext>
            </a:extLst>
          </p:cNvPr>
          <p:cNvSpPr>
            <a:spLocks noGrp="1"/>
          </p:cNvSpPr>
          <p:nvPr>
            <p:ph type="title"/>
          </p:nvPr>
        </p:nvSpPr>
        <p:spPr>
          <a:xfrm>
            <a:off x="1389278" y="1233241"/>
            <a:ext cx="3240506" cy="4064628"/>
          </a:xfrm>
        </p:spPr>
        <p:txBody>
          <a:bodyPr>
            <a:normAutofit/>
          </a:bodyPr>
          <a:lstStyle/>
          <a:p>
            <a:pPr algn="ctr"/>
            <a:r>
              <a:rPr lang="en-US" b="1" dirty="0">
                <a:solidFill>
                  <a:srgbClr val="FFFFFF"/>
                </a:solidFill>
              </a:rPr>
              <a:t>Frederick Buechner tells us,</a:t>
            </a:r>
          </a:p>
        </p:txBody>
      </p:sp>
      <p:sp>
        <p:nvSpPr>
          <p:cNvPr id="12" name="Freeform: Shape 11">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88AFD940-0D5C-DF40-A11D-76372B411C04}"/>
              </a:ext>
            </a:extLst>
          </p:cNvPr>
          <p:cNvSpPr>
            <a:spLocks noGrp="1"/>
          </p:cNvSpPr>
          <p:nvPr>
            <p:ph idx="1"/>
          </p:nvPr>
        </p:nvSpPr>
        <p:spPr>
          <a:xfrm>
            <a:off x="6096000" y="820880"/>
            <a:ext cx="5257799" cy="4889350"/>
          </a:xfrm>
        </p:spPr>
        <p:txBody>
          <a:bodyPr anchor="t">
            <a:normAutofit/>
          </a:bodyPr>
          <a:lstStyle/>
          <a:p>
            <a:pPr marL="0" indent="0">
              <a:buNone/>
            </a:pPr>
            <a:r>
              <a:rPr lang="en-US" sz="3200" dirty="0"/>
              <a:t>“Wherever people love each other and are true to each other and take risks for each other, God is with them and for them and they are doing God’s will.”</a:t>
            </a:r>
          </a:p>
        </p:txBody>
      </p:sp>
      <p:sp>
        <p:nvSpPr>
          <p:cNvPr id="18" name="Freeform: Shape 17">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0505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42841445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Freeform: Shape 70">
            <a:extLst>
              <a:ext uri="{FF2B5EF4-FFF2-40B4-BE49-F238E27FC236}">
                <a16:creationId xmlns:a16="http://schemas.microsoft.com/office/drawing/2014/main" id="{8DAAB828-02C8-4111-AC14-FF5ACEDDFE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7" y="0"/>
            <a:ext cx="8797955" cy="6858000"/>
          </a:xfrm>
          <a:custGeom>
            <a:avLst/>
            <a:gdLst>
              <a:gd name="connsiteX0" fmla="*/ 1951386 w 8751613"/>
              <a:gd name="connsiteY0" fmla="*/ 0 h 6858000"/>
              <a:gd name="connsiteX1" fmla="*/ 6808636 w 8751613"/>
              <a:gd name="connsiteY1" fmla="*/ 0 h 6858000"/>
              <a:gd name="connsiteX2" fmla="*/ 6972292 w 8751613"/>
              <a:gd name="connsiteY2" fmla="*/ 272824 h 6858000"/>
              <a:gd name="connsiteX3" fmla="*/ 8684358 w 8751613"/>
              <a:gd name="connsiteY3" fmla="*/ 3126935 h 6858000"/>
              <a:gd name="connsiteX4" fmla="*/ 8684358 w 8751613"/>
              <a:gd name="connsiteY4" fmla="*/ 3731065 h 6858000"/>
              <a:gd name="connsiteX5" fmla="*/ 6813619 w 8751613"/>
              <a:gd name="connsiteY5" fmla="*/ 6849692 h 6858000"/>
              <a:gd name="connsiteX6" fmla="*/ 6808636 w 8751613"/>
              <a:gd name="connsiteY6" fmla="*/ 6858000 h 6858000"/>
              <a:gd name="connsiteX7" fmla="*/ 1951386 w 8751613"/>
              <a:gd name="connsiteY7" fmla="*/ 6858000 h 6858000"/>
              <a:gd name="connsiteX8" fmla="*/ 1787729 w 8751613"/>
              <a:gd name="connsiteY8" fmla="*/ 6585176 h 6858000"/>
              <a:gd name="connsiteX9" fmla="*/ 75663 w 8751613"/>
              <a:gd name="connsiteY9" fmla="*/ 3731065 h 6858000"/>
              <a:gd name="connsiteX10" fmla="*/ 75663 w 8751613"/>
              <a:gd name="connsiteY10" fmla="*/ 3126935 h 6858000"/>
              <a:gd name="connsiteX11" fmla="*/ 1946402 w 8751613"/>
              <a:gd name="connsiteY11" fmla="*/ 830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751613" h="6858000">
                <a:moveTo>
                  <a:pt x="1951386" y="0"/>
                </a:moveTo>
                <a:lnTo>
                  <a:pt x="6808636" y="0"/>
                </a:lnTo>
                <a:lnTo>
                  <a:pt x="6972292" y="272824"/>
                </a:lnTo>
                <a:cubicBezTo>
                  <a:pt x="8684358" y="3126935"/>
                  <a:pt x="8684358" y="3126935"/>
                  <a:pt x="8684358" y="3126935"/>
                </a:cubicBezTo>
                <a:cubicBezTo>
                  <a:pt x="8774032" y="3299544"/>
                  <a:pt x="8774032" y="3558457"/>
                  <a:pt x="8684358" y="3731065"/>
                </a:cubicBezTo>
                <a:cubicBezTo>
                  <a:pt x="7154297" y="6281764"/>
                  <a:pt x="6867411" y="6760019"/>
                  <a:pt x="6813619" y="6849692"/>
                </a:cubicBezTo>
                <a:lnTo>
                  <a:pt x="6808636" y="6858000"/>
                </a:lnTo>
                <a:lnTo>
                  <a:pt x="1951386" y="6858000"/>
                </a:lnTo>
                <a:lnTo>
                  <a:pt x="1787729" y="6585176"/>
                </a:lnTo>
                <a:cubicBezTo>
                  <a:pt x="75663" y="3731065"/>
                  <a:pt x="75663" y="3731065"/>
                  <a:pt x="75663" y="3731065"/>
                </a:cubicBezTo>
                <a:cubicBezTo>
                  <a:pt x="-25220" y="3558457"/>
                  <a:pt x="-25220" y="3299544"/>
                  <a:pt x="75663" y="3126935"/>
                </a:cubicBezTo>
                <a:cubicBezTo>
                  <a:pt x="1605724" y="576237"/>
                  <a:pt x="1892611" y="97981"/>
                  <a:pt x="1946402" y="8308"/>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26" name="Picture 2" descr="When to File Bankruptcy Chapter 7 | ABI">
            <a:extLst>
              <a:ext uri="{FF2B5EF4-FFF2-40B4-BE49-F238E27FC236}">
                <a16:creationId xmlns:a16="http://schemas.microsoft.com/office/drawing/2014/main" id="{6AF33316-6A25-D844-8877-2641EDBDBFC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011728" y="1112293"/>
            <a:ext cx="4107774" cy="4633414"/>
          </a:xfrm>
          <a:prstGeom prst="rect">
            <a:avLst/>
          </a:prstGeom>
          <a:noFill/>
          <a:extLst>
            <a:ext uri="{909E8E84-426E-40DD-AFC4-6F175D3DCCD1}">
              <a14:hiddenFill xmlns:a14="http://schemas.microsoft.com/office/drawing/2010/main">
                <a:solidFill>
                  <a:srgbClr val="FFFFFF"/>
                </a:solidFill>
              </a14:hiddenFill>
            </a:ext>
          </a:extLst>
        </p:spPr>
      </p:pic>
      <p:grpSp>
        <p:nvGrpSpPr>
          <p:cNvPr id="73" name="Group 72">
            <a:extLst>
              <a:ext uri="{FF2B5EF4-FFF2-40B4-BE49-F238E27FC236}">
                <a16:creationId xmlns:a16="http://schemas.microsoft.com/office/drawing/2014/main" id="{C32D4553-E775-4F16-9A6F-FED8D166A5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160561" y="1075188"/>
            <a:ext cx="1562267" cy="1172973"/>
            <a:chOff x="9160561" y="1000124"/>
            <a:chExt cx="1562267" cy="1172973"/>
          </a:xfrm>
        </p:grpSpPr>
        <p:sp>
          <p:nvSpPr>
            <p:cNvPr id="74" name="Freeform 5">
              <a:extLst>
                <a:ext uri="{FF2B5EF4-FFF2-40B4-BE49-F238E27FC236}">
                  <a16:creationId xmlns:a16="http://schemas.microsoft.com/office/drawing/2014/main" id="{50F864A1-23CF-4954-887F-3C4458622A6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160561" y="1348782"/>
              <a:ext cx="935037" cy="8243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75" name="Freeform 5">
              <a:extLst>
                <a:ext uri="{FF2B5EF4-FFF2-40B4-BE49-F238E27FC236}">
                  <a16:creationId xmlns:a16="http://schemas.microsoft.com/office/drawing/2014/main" id="{8D313E8C-7457-407E-BDA5-EACA44D3824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960661" y="1000124"/>
              <a:ext cx="762167" cy="6719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9354026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1" name="Group 10">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2"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3"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14"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15"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6"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7"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Title 1">
            <a:extLst>
              <a:ext uri="{FF2B5EF4-FFF2-40B4-BE49-F238E27FC236}">
                <a16:creationId xmlns:a16="http://schemas.microsoft.com/office/drawing/2014/main" id="{C50DA8F2-DF7A-F540-B5B0-D554D04E28DB}"/>
              </a:ext>
            </a:extLst>
          </p:cNvPr>
          <p:cNvSpPr>
            <a:spLocks noGrp="1"/>
          </p:cNvSpPr>
          <p:nvPr>
            <p:ph type="title"/>
          </p:nvPr>
        </p:nvSpPr>
        <p:spPr>
          <a:xfrm>
            <a:off x="535020" y="685800"/>
            <a:ext cx="2780271" cy="5105400"/>
          </a:xfrm>
        </p:spPr>
        <p:txBody>
          <a:bodyPr>
            <a:normAutofit/>
          </a:bodyPr>
          <a:lstStyle/>
          <a:p>
            <a:r>
              <a:rPr lang="en-US" sz="4000" dirty="0">
                <a:solidFill>
                  <a:srgbClr val="FFFFFF"/>
                </a:solidFill>
              </a:rPr>
              <a:t>Esther 4:5-7</a:t>
            </a:r>
          </a:p>
        </p:txBody>
      </p:sp>
      <p:graphicFrame>
        <p:nvGraphicFramePr>
          <p:cNvPr id="5" name="Content Placeholder 2">
            <a:extLst>
              <a:ext uri="{FF2B5EF4-FFF2-40B4-BE49-F238E27FC236}">
                <a16:creationId xmlns:a16="http://schemas.microsoft.com/office/drawing/2014/main" id="{CA0E29F1-FA51-431A-A7D9-C52AF0BAC268}"/>
              </a:ext>
            </a:extLst>
          </p:cNvPr>
          <p:cNvGraphicFramePr>
            <a:graphicFrameLocks noGrp="1"/>
          </p:cNvGraphicFramePr>
          <p:nvPr>
            <p:ph idx="1"/>
            <p:extLst>
              <p:ext uri="{D42A27DB-BD31-4B8C-83A1-F6EECF244321}">
                <p14:modId xmlns:p14="http://schemas.microsoft.com/office/powerpoint/2010/main" val="4136232549"/>
              </p:ext>
            </p:extLst>
          </p:nvPr>
        </p:nvGraphicFramePr>
        <p:xfrm>
          <a:off x="5050431" y="685799"/>
          <a:ext cx="6452594" cy="55487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049075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1F69B4F0-7620-FF49-BE58-43A3BF83F695}"/>
              </a:ext>
            </a:extLst>
          </p:cNvPr>
          <p:cNvSpPr>
            <a:spLocks noGrp="1"/>
          </p:cNvSpPr>
          <p:nvPr>
            <p:ph type="title"/>
          </p:nvPr>
        </p:nvSpPr>
        <p:spPr>
          <a:xfrm>
            <a:off x="1188069" y="381935"/>
            <a:ext cx="4008583" cy="5974414"/>
          </a:xfrm>
        </p:spPr>
        <p:txBody>
          <a:bodyPr anchor="ctr">
            <a:normAutofit/>
          </a:bodyPr>
          <a:lstStyle/>
          <a:p>
            <a:r>
              <a:rPr lang="en-US" sz="8000">
                <a:solidFill>
                  <a:srgbClr val="FFFFFF"/>
                </a:solidFill>
              </a:rPr>
              <a:t>Our stories matter! Page 105</a:t>
            </a:r>
          </a:p>
        </p:txBody>
      </p:sp>
      <p:grpSp>
        <p:nvGrpSpPr>
          <p:cNvPr id="12" name="Group 11">
            <a:extLst>
              <a:ext uri="{FF2B5EF4-FFF2-40B4-BE49-F238E27FC236}">
                <a16:creationId xmlns:a16="http://schemas.microsoft.com/office/drawing/2014/main" id="{0474DF76-993E-44DE-AFB0-C416182ACEC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3892" y="554152"/>
            <a:ext cx="574177" cy="1075866"/>
            <a:chOff x="613892" y="554152"/>
            <a:chExt cx="574177" cy="1075866"/>
          </a:xfrm>
          <a:solidFill>
            <a:srgbClr val="FFFFFF"/>
          </a:solidFill>
        </p:grpSpPr>
        <p:sp>
          <p:nvSpPr>
            <p:cNvPr id="13"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3061" y="554152"/>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grpFill/>
            <a:ln w="776" cap="flat">
              <a:noFill/>
              <a:prstDash val="solid"/>
              <a:miter/>
            </a:ln>
          </p:spPr>
          <p:txBody>
            <a:bodyPr rtlCol="0" anchor="ctr"/>
            <a:lstStyle/>
            <a:p>
              <a:endParaRPr lang="en-US"/>
            </a:p>
          </p:txBody>
        </p:sp>
        <p:sp>
          <p:nvSpPr>
            <p:cNvPr id="14"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5643" y="837005"/>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grpFill/>
            <a:ln w="516" cap="flat">
              <a:noFill/>
              <a:prstDash val="solid"/>
              <a:miter/>
            </a:ln>
          </p:spPr>
          <p:txBody>
            <a:bodyPr rtlCol="0" anchor="ctr"/>
            <a:lstStyle/>
            <a:p>
              <a:endParaRPr lang="en-US"/>
            </a:p>
          </p:txBody>
        </p:sp>
        <p:sp>
          <p:nvSpPr>
            <p:cNvPr id="15"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3892" y="1472473"/>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grpFill/>
            <a:ln w="751" cap="flat">
              <a:noFill/>
              <a:prstDash val="solid"/>
              <a:miter/>
            </a:ln>
          </p:spPr>
          <p:txBody>
            <a:bodyPr rtlCol="0" anchor="ctr"/>
            <a:lstStyle/>
            <a:p>
              <a:endParaRPr lang="en-US"/>
            </a:p>
          </p:txBody>
        </p:sp>
      </p:grpSp>
      <p:sp>
        <p:nvSpPr>
          <p:cNvPr id="3" name="Content Placeholder 2">
            <a:extLst>
              <a:ext uri="{FF2B5EF4-FFF2-40B4-BE49-F238E27FC236}">
                <a16:creationId xmlns:a16="http://schemas.microsoft.com/office/drawing/2014/main" id="{D8621BE9-D8BB-7043-BE70-13BFC8709FD4}"/>
              </a:ext>
            </a:extLst>
          </p:cNvPr>
          <p:cNvSpPr>
            <a:spLocks noGrp="1"/>
          </p:cNvSpPr>
          <p:nvPr>
            <p:ph idx="1"/>
          </p:nvPr>
        </p:nvSpPr>
        <p:spPr>
          <a:xfrm>
            <a:off x="6297233" y="518400"/>
            <a:ext cx="4771607" cy="5837949"/>
          </a:xfrm>
        </p:spPr>
        <p:txBody>
          <a:bodyPr anchor="ctr">
            <a:normAutofit/>
          </a:bodyPr>
          <a:lstStyle/>
          <a:p>
            <a:pPr marL="0" indent="0" algn="ctr">
              <a:buNone/>
            </a:pPr>
            <a:r>
              <a:rPr lang="en-US" dirty="0">
                <a:solidFill>
                  <a:schemeClr val="tx1">
                    <a:alpha val="80000"/>
                  </a:schemeClr>
                </a:solidFill>
              </a:rPr>
              <a:t>“The story a person tells about other people really matters. I’ve learned to be much more careful and conscious of the stories being told to me about others. I pay attention to who is telling the story and their purpose in telling it. I also know that where someone begins the story shapes the overall narrative being told.”</a:t>
            </a:r>
          </a:p>
        </p:txBody>
      </p:sp>
      <p:cxnSp>
        <p:nvCxnSpPr>
          <p:cNvPr id="17" name="Straight Connector 16">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16306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CD31AEB-EC61-2443-9E7E-DAAB17F8A8A9}"/>
              </a:ext>
            </a:extLst>
          </p:cNvPr>
          <p:cNvSpPr>
            <a:spLocks noGrp="1"/>
          </p:cNvSpPr>
          <p:nvPr>
            <p:ph type="title"/>
          </p:nvPr>
        </p:nvSpPr>
        <p:spPr>
          <a:xfrm>
            <a:off x="7464614" y="1783959"/>
            <a:ext cx="4087306" cy="2889114"/>
          </a:xfrm>
        </p:spPr>
        <p:txBody>
          <a:bodyPr vert="horz" lIns="91440" tIns="45720" rIns="91440" bIns="45720" rtlCol="0" anchor="b">
            <a:normAutofit/>
          </a:bodyPr>
          <a:lstStyle/>
          <a:p>
            <a:pPr algn="ctr"/>
            <a:r>
              <a:rPr lang="en-US" sz="5400" dirty="0"/>
              <a:t>Pray for open eyes and open hearts.</a:t>
            </a:r>
          </a:p>
        </p:txBody>
      </p:sp>
      <p:sp>
        <p:nvSpPr>
          <p:cNvPr id="71" name="Freeform: Shape 70">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050" name="Picture 2" descr="iPhone 13 Wide Angle Lens - SANDMARC">
            <a:extLst>
              <a:ext uri="{FF2B5EF4-FFF2-40B4-BE49-F238E27FC236}">
                <a16:creationId xmlns:a16="http://schemas.microsoft.com/office/drawing/2014/main" id="{62C1865B-F66D-A540-888D-74A290703641}"/>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791" r="-1" b="634"/>
          <a:stretch/>
        </p:blipFill>
        <p:spPr bwMode="auto">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1432111"/>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D153EDB2-4AAD-43F4-AE78-4D326C8133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Meiryo"/>
            </a:endParaRPr>
          </a:p>
        </p:txBody>
      </p:sp>
      <p:grpSp>
        <p:nvGrpSpPr>
          <p:cNvPr id="75" name="Group 74">
            <a:extLst>
              <a:ext uri="{FF2B5EF4-FFF2-40B4-BE49-F238E27FC236}">
                <a16:creationId xmlns:a16="http://schemas.microsoft.com/office/drawing/2014/main" id="{A3CB7779-72E2-4E92-AE18-6BBC335DD88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7625" y="0"/>
            <a:ext cx="11097905" cy="6858000"/>
            <a:chOff x="547625" y="0"/>
            <a:chExt cx="11097905" cy="6858000"/>
          </a:xfrm>
        </p:grpSpPr>
        <p:sp>
          <p:nvSpPr>
            <p:cNvPr id="76" name="Freeform: Shape 75">
              <a:extLst>
                <a:ext uri="{FF2B5EF4-FFF2-40B4-BE49-F238E27FC236}">
                  <a16:creationId xmlns:a16="http://schemas.microsoft.com/office/drawing/2014/main" id="{175B9DA5-08BD-40EA-B06C-3D3CCD06A8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907575" y="0"/>
              <a:ext cx="10345003" cy="6858000"/>
            </a:xfrm>
            <a:custGeom>
              <a:avLst/>
              <a:gdLst>
                <a:gd name="connsiteX0" fmla="*/ 7551973 w 9174595"/>
                <a:gd name="connsiteY0" fmla="*/ 0 h 6858000"/>
                <a:gd name="connsiteX1" fmla="*/ 5634635 w 9174595"/>
                <a:gd name="connsiteY1" fmla="*/ 0 h 6858000"/>
                <a:gd name="connsiteX2" fmla="*/ 5550590 w 9174595"/>
                <a:gd name="connsiteY2" fmla="*/ 0 h 6858000"/>
                <a:gd name="connsiteX3" fmla="*/ 5480986 w 9174595"/>
                <a:gd name="connsiteY3" fmla="*/ 0 h 6858000"/>
                <a:gd name="connsiteX4" fmla="*/ 4886240 w 9174595"/>
                <a:gd name="connsiteY4" fmla="*/ 0 h 6858000"/>
                <a:gd name="connsiteX5" fmla="*/ 4816638 w 9174595"/>
                <a:gd name="connsiteY5" fmla="*/ 0 h 6858000"/>
                <a:gd name="connsiteX6" fmla="*/ 4357958 w 9174595"/>
                <a:gd name="connsiteY6" fmla="*/ 0 h 6858000"/>
                <a:gd name="connsiteX7" fmla="*/ 4288354 w 9174595"/>
                <a:gd name="connsiteY7" fmla="*/ 0 h 6858000"/>
                <a:gd name="connsiteX8" fmla="*/ 3693608 w 9174595"/>
                <a:gd name="connsiteY8" fmla="*/ 0 h 6858000"/>
                <a:gd name="connsiteX9" fmla="*/ 3624006 w 9174595"/>
                <a:gd name="connsiteY9" fmla="*/ 0 h 6858000"/>
                <a:gd name="connsiteX10" fmla="*/ 3276448 w 9174595"/>
                <a:gd name="connsiteY10" fmla="*/ 0 h 6858000"/>
                <a:gd name="connsiteX11" fmla="*/ 1622622 w 9174595"/>
                <a:gd name="connsiteY11" fmla="*/ 0 h 6858000"/>
                <a:gd name="connsiteX12" fmla="*/ 1600504 w 9174595"/>
                <a:gd name="connsiteY12" fmla="*/ 14997 h 6858000"/>
                <a:gd name="connsiteX13" fmla="*/ 0 w 9174595"/>
                <a:gd name="connsiteY13" fmla="*/ 3621656 h 6858000"/>
                <a:gd name="connsiteX14" fmla="*/ 1873886 w 9174595"/>
                <a:gd name="connsiteY14" fmla="*/ 6374814 h 6858000"/>
                <a:gd name="connsiteX15" fmla="*/ 2390406 w 9174595"/>
                <a:gd name="connsiteY15" fmla="*/ 6780599 h 6858000"/>
                <a:gd name="connsiteX16" fmla="*/ 2502136 w 9174595"/>
                <a:gd name="connsiteY16" fmla="*/ 6858000 h 6858000"/>
                <a:gd name="connsiteX17" fmla="*/ 3276448 w 9174595"/>
                <a:gd name="connsiteY17" fmla="*/ 6858000 h 6858000"/>
                <a:gd name="connsiteX18" fmla="*/ 3624006 w 9174595"/>
                <a:gd name="connsiteY18" fmla="*/ 6858000 h 6858000"/>
                <a:gd name="connsiteX19" fmla="*/ 3693608 w 9174595"/>
                <a:gd name="connsiteY19" fmla="*/ 6858000 h 6858000"/>
                <a:gd name="connsiteX20" fmla="*/ 4288354 w 9174595"/>
                <a:gd name="connsiteY20" fmla="*/ 6858000 h 6858000"/>
                <a:gd name="connsiteX21" fmla="*/ 4357958 w 9174595"/>
                <a:gd name="connsiteY21" fmla="*/ 6858000 h 6858000"/>
                <a:gd name="connsiteX22" fmla="*/ 4816638 w 9174595"/>
                <a:gd name="connsiteY22" fmla="*/ 6858000 h 6858000"/>
                <a:gd name="connsiteX23" fmla="*/ 4886240 w 9174595"/>
                <a:gd name="connsiteY23" fmla="*/ 6858000 h 6858000"/>
                <a:gd name="connsiteX24" fmla="*/ 5480986 w 9174595"/>
                <a:gd name="connsiteY24" fmla="*/ 6858000 h 6858000"/>
                <a:gd name="connsiteX25" fmla="*/ 5550590 w 9174595"/>
                <a:gd name="connsiteY25" fmla="*/ 6858000 h 6858000"/>
                <a:gd name="connsiteX26" fmla="*/ 5634635 w 9174595"/>
                <a:gd name="connsiteY26" fmla="*/ 6858000 h 6858000"/>
                <a:gd name="connsiteX27" fmla="*/ 6672460 w 9174595"/>
                <a:gd name="connsiteY27" fmla="*/ 6858000 h 6858000"/>
                <a:gd name="connsiteX28" fmla="*/ 6784188 w 9174595"/>
                <a:gd name="connsiteY28" fmla="*/ 6780599 h 6858000"/>
                <a:gd name="connsiteX29" fmla="*/ 7300708 w 9174595"/>
                <a:gd name="connsiteY29" fmla="*/ 6374814 h 6858000"/>
                <a:gd name="connsiteX30" fmla="*/ 9174595 w 9174595"/>
                <a:gd name="connsiteY30" fmla="*/ 3621656 h 6858000"/>
                <a:gd name="connsiteX31" fmla="*/ 7574092 w 9174595"/>
                <a:gd name="connsiteY3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174595" h="6858000">
                  <a:moveTo>
                    <a:pt x="7551973" y="0"/>
                  </a:moveTo>
                  <a:lnTo>
                    <a:pt x="5634635" y="0"/>
                  </a:lnTo>
                  <a:lnTo>
                    <a:pt x="5550590" y="0"/>
                  </a:lnTo>
                  <a:lnTo>
                    <a:pt x="5480986" y="0"/>
                  </a:lnTo>
                  <a:lnTo>
                    <a:pt x="4886240" y="0"/>
                  </a:lnTo>
                  <a:lnTo>
                    <a:pt x="4816638" y="0"/>
                  </a:lnTo>
                  <a:lnTo>
                    <a:pt x="4357958" y="0"/>
                  </a:lnTo>
                  <a:lnTo>
                    <a:pt x="4288354" y="0"/>
                  </a:lnTo>
                  <a:lnTo>
                    <a:pt x="3693608" y="0"/>
                  </a:lnTo>
                  <a:lnTo>
                    <a:pt x="3624006" y="0"/>
                  </a:lnTo>
                  <a:lnTo>
                    <a:pt x="3276448" y="0"/>
                  </a:lnTo>
                  <a:lnTo>
                    <a:pt x="1622622" y="0"/>
                  </a:lnTo>
                  <a:lnTo>
                    <a:pt x="1600504" y="14997"/>
                  </a:lnTo>
                  <a:cubicBezTo>
                    <a:pt x="573594" y="754641"/>
                    <a:pt x="0" y="2093192"/>
                    <a:pt x="0" y="3621656"/>
                  </a:cubicBezTo>
                  <a:cubicBezTo>
                    <a:pt x="0" y="4969131"/>
                    <a:pt x="928496" y="5602839"/>
                    <a:pt x="1873886" y="6374814"/>
                  </a:cubicBezTo>
                  <a:cubicBezTo>
                    <a:pt x="2046046" y="6515397"/>
                    <a:pt x="2216632" y="6653108"/>
                    <a:pt x="2390406" y="6780599"/>
                  </a:cubicBezTo>
                  <a:lnTo>
                    <a:pt x="2502136" y="6858000"/>
                  </a:lnTo>
                  <a:lnTo>
                    <a:pt x="3276448" y="6858000"/>
                  </a:lnTo>
                  <a:lnTo>
                    <a:pt x="3624006" y="6858000"/>
                  </a:lnTo>
                  <a:lnTo>
                    <a:pt x="3693608" y="6858000"/>
                  </a:lnTo>
                  <a:lnTo>
                    <a:pt x="4288354" y="6858000"/>
                  </a:lnTo>
                  <a:lnTo>
                    <a:pt x="4357958" y="6858000"/>
                  </a:lnTo>
                  <a:lnTo>
                    <a:pt x="4816638" y="6858000"/>
                  </a:lnTo>
                  <a:lnTo>
                    <a:pt x="4886240" y="6858000"/>
                  </a:lnTo>
                  <a:lnTo>
                    <a:pt x="5480986" y="6858000"/>
                  </a:lnTo>
                  <a:lnTo>
                    <a:pt x="5550590" y="6858000"/>
                  </a:lnTo>
                  <a:lnTo>
                    <a:pt x="5634635" y="6858000"/>
                  </a:lnTo>
                  <a:lnTo>
                    <a:pt x="6672460" y="6858000"/>
                  </a:lnTo>
                  <a:lnTo>
                    <a:pt x="6784188" y="6780599"/>
                  </a:lnTo>
                  <a:cubicBezTo>
                    <a:pt x="6957963" y="6653108"/>
                    <a:pt x="7128548" y="6515397"/>
                    <a:pt x="7300708" y="6374814"/>
                  </a:cubicBezTo>
                  <a:cubicBezTo>
                    <a:pt x="8246100" y="5602839"/>
                    <a:pt x="9174595" y="4969131"/>
                    <a:pt x="9174595" y="3621656"/>
                  </a:cubicBezTo>
                  <a:cubicBezTo>
                    <a:pt x="9174595" y="2093192"/>
                    <a:pt x="8601001" y="754641"/>
                    <a:pt x="7574092" y="14997"/>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EE62D72-11EF-40E9-BF23-0FCAEACDD7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708673" y="0"/>
              <a:ext cx="2486322"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78" name="Freeform: Shape 77">
              <a:extLst>
                <a:ext uri="{FF2B5EF4-FFF2-40B4-BE49-F238E27FC236}">
                  <a16:creationId xmlns:a16="http://schemas.microsoft.com/office/drawing/2014/main" id="{676336F2-6633-4E26-8760-05F94D87D5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75235" y="0"/>
              <a:ext cx="2486322"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79" name="Freeform: Shape 78">
              <a:extLst>
                <a:ext uri="{FF2B5EF4-FFF2-40B4-BE49-F238E27FC236}">
                  <a16:creationId xmlns:a16="http://schemas.microsoft.com/office/drawing/2014/main" id="{39F3102E-7749-422F-8F51-A148252B8E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547625" y="0"/>
              <a:ext cx="2209181" cy="6858000"/>
            </a:xfrm>
            <a:custGeom>
              <a:avLst/>
              <a:gdLst>
                <a:gd name="connsiteX0" fmla="*/ 955085 w 2209181"/>
                <a:gd name="connsiteY0" fmla="*/ 0 h 6858000"/>
                <a:gd name="connsiteX1" fmla="*/ 937727 w 2209181"/>
                <a:gd name="connsiteY1" fmla="*/ 0 h 6858000"/>
                <a:gd name="connsiteX2" fmla="*/ 963738 w 2209181"/>
                <a:gd name="connsiteY2" fmla="*/ 24346 h 6858000"/>
                <a:gd name="connsiteX3" fmla="*/ 2184004 w 2209181"/>
                <a:gd name="connsiteY3" fmla="*/ 3809420 h 6858000"/>
                <a:gd name="connsiteX4" fmla="*/ 218679 w 2209181"/>
                <a:gd name="connsiteY4" fmla="*/ 6681644 h 6858000"/>
                <a:gd name="connsiteX5" fmla="*/ 0 w 2209181"/>
                <a:gd name="connsiteY5" fmla="*/ 6858000 h 6858000"/>
                <a:gd name="connsiteX6" fmla="*/ 19349 w 2209181"/>
                <a:gd name="connsiteY6" fmla="*/ 6858000 h 6858000"/>
                <a:gd name="connsiteX7" fmla="*/ 236958 w 2209181"/>
                <a:gd name="connsiteY7" fmla="*/ 6682507 h 6858000"/>
                <a:gd name="connsiteX8" fmla="*/ 2202283 w 2209181"/>
                <a:gd name="connsiteY8" fmla="*/ 3810283 h 6858000"/>
                <a:gd name="connsiteX9" fmla="*/ 982018 w 2209181"/>
                <a:gd name="connsiteY9" fmla="*/ 2521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181" h="6858000">
                  <a:moveTo>
                    <a:pt x="955085" y="0"/>
                  </a:moveTo>
                  <a:lnTo>
                    <a:pt x="937727" y="0"/>
                  </a:lnTo>
                  <a:lnTo>
                    <a:pt x="963738" y="24346"/>
                  </a:lnTo>
                  <a:cubicBezTo>
                    <a:pt x="1818009" y="885455"/>
                    <a:pt x="2251801" y="2269402"/>
                    <a:pt x="2184004" y="3809420"/>
                  </a:cubicBezTo>
                  <a:cubicBezTo>
                    <a:pt x="2120250" y="5257592"/>
                    <a:pt x="1181008" y="5895709"/>
                    <a:pt x="218679" y="6681644"/>
                  </a:cubicBezTo>
                  <a:lnTo>
                    <a:pt x="0" y="6858000"/>
                  </a:lnTo>
                  <a:lnTo>
                    <a:pt x="19349" y="6858000"/>
                  </a:lnTo>
                  <a:lnTo>
                    <a:pt x="236958" y="6682507"/>
                  </a:lnTo>
                  <a:cubicBezTo>
                    <a:pt x="1199288" y="5896573"/>
                    <a:pt x="2138530" y="5258455"/>
                    <a:pt x="2202283" y="3810283"/>
                  </a:cubicBezTo>
                  <a:cubicBezTo>
                    <a:pt x="2270080" y="2270266"/>
                    <a:pt x="1836289" y="886318"/>
                    <a:pt x="982018" y="25210"/>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80" name="Freeform: Shape 79">
              <a:extLst>
                <a:ext uri="{FF2B5EF4-FFF2-40B4-BE49-F238E27FC236}">
                  <a16:creationId xmlns:a16="http://schemas.microsoft.com/office/drawing/2014/main" id="{871191CD-1211-4C40-9D45-449D9BE65A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436349" y="0"/>
              <a:ext cx="2209181" cy="6858000"/>
            </a:xfrm>
            <a:custGeom>
              <a:avLst/>
              <a:gdLst>
                <a:gd name="connsiteX0" fmla="*/ 937727 w 2209181"/>
                <a:gd name="connsiteY0" fmla="*/ 0 h 6858000"/>
                <a:gd name="connsiteX1" fmla="*/ 955085 w 2209181"/>
                <a:gd name="connsiteY1" fmla="*/ 0 h 6858000"/>
                <a:gd name="connsiteX2" fmla="*/ 982018 w 2209181"/>
                <a:gd name="connsiteY2" fmla="*/ 25210 h 6858000"/>
                <a:gd name="connsiteX3" fmla="*/ 2202283 w 2209181"/>
                <a:gd name="connsiteY3" fmla="*/ 3810283 h 6858000"/>
                <a:gd name="connsiteX4" fmla="*/ 236958 w 2209181"/>
                <a:gd name="connsiteY4" fmla="*/ 6682507 h 6858000"/>
                <a:gd name="connsiteX5" fmla="*/ 19349 w 2209181"/>
                <a:gd name="connsiteY5" fmla="*/ 6858000 h 6858000"/>
                <a:gd name="connsiteX6" fmla="*/ 0 w 2209181"/>
                <a:gd name="connsiteY6" fmla="*/ 6858000 h 6858000"/>
                <a:gd name="connsiteX7" fmla="*/ 218679 w 2209181"/>
                <a:gd name="connsiteY7" fmla="*/ 6681644 h 6858000"/>
                <a:gd name="connsiteX8" fmla="*/ 2184004 w 2209181"/>
                <a:gd name="connsiteY8" fmla="*/ 3809420 h 6858000"/>
                <a:gd name="connsiteX9" fmla="*/ 963738 w 2209181"/>
                <a:gd name="connsiteY9" fmla="*/ 2434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181" h="6858000">
                  <a:moveTo>
                    <a:pt x="937727" y="0"/>
                  </a:moveTo>
                  <a:lnTo>
                    <a:pt x="955085" y="0"/>
                  </a:lnTo>
                  <a:lnTo>
                    <a:pt x="982018" y="25210"/>
                  </a:lnTo>
                  <a:cubicBezTo>
                    <a:pt x="1836289" y="886318"/>
                    <a:pt x="2270080" y="2270266"/>
                    <a:pt x="2202283" y="3810283"/>
                  </a:cubicBezTo>
                  <a:cubicBezTo>
                    <a:pt x="2138530" y="5258455"/>
                    <a:pt x="1199288" y="5896573"/>
                    <a:pt x="236958" y="6682507"/>
                  </a:cubicBezTo>
                  <a:lnTo>
                    <a:pt x="19349" y="6858000"/>
                  </a:lnTo>
                  <a:lnTo>
                    <a:pt x="0" y="6858000"/>
                  </a:lnTo>
                  <a:lnTo>
                    <a:pt x="218679" y="6681644"/>
                  </a:lnTo>
                  <a:cubicBezTo>
                    <a:pt x="1181008" y="5895709"/>
                    <a:pt x="2120250" y="5257592"/>
                    <a:pt x="2184004" y="3809420"/>
                  </a:cubicBezTo>
                  <a:cubicBezTo>
                    <a:pt x="2251801" y="2269402"/>
                    <a:pt x="1818009" y="885455"/>
                    <a:pt x="963738" y="24346"/>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grpSp>
      <p:pic>
        <p:nvPicPr>
          <p:cNvPr id="3076" name="Picture 4" descr="The History of the Haitian Flag - Restavek Freedom">
            <a:extLst>
              <a:ext uri="{FF2B5EF4-FFF2-40B4-BE49-F238E27FC236}">
                <a16:creationId xmlns:a16="http://schemas.microsoft.com/office/drawing/2014/main" id="{5398DE27-11C4-B34B-BCEF-B8891A2B56E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210938" y="1260780"/>
            <a:ext cx="7560860" cy="42340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48838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C7920696-A532-6448-B53C-84183EB7AF5D}"/>
              </a:ext>
            </a:extLst>
          </p:cNvPr>
          <p:cNvSpPr>
            <a:spLocks noGrp="1"/>
          </p:cNvSpPr>
          <p:nvPr>
            <p:ph type="title"/>
          </p:nvPr>
        </p:nvSpPr>
        <p:spPr>
          <a:xfrm>
            <a:off x="1188069" y="381935"/>
            <a:ext cx="4008583" cy="5974414"/>
          </a:xfrm>
        </p:spPr>
        <p:txBody>
          <a:bodyPr anchor="ctr">
            <a:normAutofit/>
          </a:bodyPr>
          <a:lstStyle/>
          <a:p>
            <a:r>
              <a:rPr lang="en-US" sz="8000">
                <a:solidFill>
                  <a:srgbClr val="FFFFFF"/>
                </a:solidFill>
              </a:rPr>
              <a:t>Page 108</a:t>
            </a:r>
          </a:p>
        </p:txBody>
      </p:sp>
      <p:grpSp>
        <p:nvGrpSpPr>
          <p:cNvPr id="12" name="Group 11">
            <a:extLst>
              <a:ext uri="{FF2B5EF4-FFF2-40B4-BE49-F238E27FC236}">
                <a16:creationId xmlns:a16="http://schemas.microsoft.com/office/drawing/2014/main" id="{0474DF76-993E-44DE-AFB0-C416182ACEC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3892" y="554152"/>
            <a:ext cx="574177" cy="1075866"/>
            <a:chOff x="613892" y="554152"/>
            <a:chExt cx="574177" cy="1075866"/>
          </a:xfrm>
          <a:solidFill>
            <a:srgbClr val="FFFFFF"/>
          </a:solidFill>
        </p:grpSpPr>
        <p:sp>
          <p:nvSpPr>
            <p:cNvPr id="13"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3061" y="554152"/>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grpFill/>
            <a:ln w="776" cap="flat">
              <a:noFill/>
              <a:prstDash val="solid"/>
              <a:miter/>
            </a:ln>
          </p:spPr>
          <p:txBody>
            <a:bodyPr rtlCol="0" anchor="ctr"/>
            <a:lstStyle/>
            <a:p>
              <a:endParaRPr lang="en-US"/>
            </a:p>
          </p:txBody>
        </p:sp>
        <p:sp>
          <p:nvSpPr>
            <p:cNvPr id="14"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5643" y="837005"/>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grpFill/>
            <a:ln w="516" cap="flat">
              <a:noFill/>
              <a:prstDash val="solid"/>
              <a:miter/>
            </a:ln>
          </p:spPr>
          <p:txBody>
            <a:bodyPr rtlCol="0" anchor="ctr"/>
            <a:lstStyle/>
            <a:p>
              <a:endParaRPr lang="en-US"/>
            </a:p>
          </p:txBody>
        </p:sp>
        <p:sp>
          <p:nvSpPr>
            <p:cNvPr id="15"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3892" y="1472473"/>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grpFill/>
            <a:ln w="751" cap="flat">
              <a:noFill/>
              <a:prstDash val="solid"/>
              <a:miter/>
            </a:ln>
          </p:spPr>
          <p:txBody>
            <a:bodyPr rtlCol="0" anchor="ctr"/>
            <a:lstStyle/>
            <a:p>
              <a:endParaRPr lang="en-US"/>
            </a:p>
          </p:txBody>
        </p:sp>
      </p:grpSp>
      <p:sp>
        <p:nvSpPr>
          <p:cNvPr id="3" name="Content Placeholder 2">
            <a:extLst>
              <a:ext uri="{FF2B5EF4-FFF2-40B4-BE49-F238E27FC236}">
                <a16:creationId xmlns:a16="http://schemas.microsoft.com/office/drawing/2014/main" id="{CE6EC326-6AC7-094D-92FA-B95C7DDD9281}"/>
              </a:ext>
            </a:extLst>
          </p:cNvPr>
          <p:cNvSpPr>
            <a:spLocks noGrp="1"/>
          </p:cNvSpPr>
          <p:nvPr>
            <p:ph idx="1"/>
          </p:nvPr>
        </p:nvSpPr>
        <p:spPr>
          <a:xfrm>
            <a:off x="6297233" y="518400"/>
            <a:ext cx="4771607" cy="5837949"/>
          </a:xfrm>
        </p:spPr>
        <p:txBody>
          <a:bodyPr anchor="ctr">
            <a:normAutofit/>
          </a:bodyPr>
          <a:lstStyle/>
          <a:p>
            <a:pPr marL="0" indent="0" algn="ctr">
              <a:buNone/>
            </a:pPr>
            <a:r>
              <a:rPr lang="en-US" dirty="0">
                <a:solidFill>
                  <a:schemeClr val="tx1">
                    <a:alpha val="80000"/>
                  </a:schemeClr>
                </a:solidFill>
              </a:rPr>
              <a:t>“Usually when one person offends another, their dispute is between the two of them. However, instead of settling the score with Mordecai, Haman decided to take out his anger on all the Jews. He saw his chance to destroy not just Mordecai but all the Jews throughout the king’s provinces.”</a:t>
            </a:r>
          </a:p>
        </p:txBody>
      </p:sp>
      <p:cxnSp>
        <p:nvCxnSpPr>
          <p:cNvPr id="17" name="Straight Connector 16">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46529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208</TotalTime>
  <Words>1268</Words>
  <Application>Microsoft Macintosh PowerPoint</Application>
  <PresentationFormat>Widescreen</PresentationFormat>
  <Paragraphs>63</Paragraphs>
  <Slides>34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Meiryo</vt:lpstr>
      <vt:lpstr>Arial</vt:lpstr>
      <vt:lpstr>Calibri</vt:lpstr>
      <vt:lpstr>Calibri Light</vt:lpstr>
      <vt:lpstr>Impact</vt:lpstr>
      <vt:lpstr>Office Theme</vt:lpstr>
      <vt:lpstr>PowerPoint Presentation</vt:lpstr>
      <vt:lpstr>PowerPoint Presentation</vt:lpstr>
      <vt:lpstr>Rules for  our time together</vt:lpstr>
      <vt:lpstr>PowerPoint Presentation</vt:lpstr>
      <vt:lpstr>Esther 4:5-7</vt:lpstr>
      <vt:lpstr>Our stories matter! Page 105</vt:lpstr>
      <vt:lpstr>Pray for open eyes and open hearts.</vt:lpstr>
      <vt:lpstr>PowerPoint Presentation</vt:lpstr>
      <vt:lpstr>Page 108</vt:lpstr>
      <vt:lpstr>Page 108</vt:lpstr>
      <vt:lpstr>What makes humanity choose fear and anger over the dignity of each individual?</vt:lpstr>
      <vt:lpstr>Implicit Bias</vt:lpstr>
      <vt:lpstr>Page 113</vt:lpstr>
      <vt:lpstr>Micah 6:8</vt:lpstr>
      <vt:lpstr>Isaiah 1:17</vt:lpstr>
      <vt:lpstr>PowerPoint Presentation</vt:lpstr>
      <vt:lpstr>Esther 4:8-9</vt:lpstr>
      <vt:lpstr>James Baldwin</vt:lpstr>
      <vt:lpstr>Page 117</vt:lpstr>
      <vt:lpstr>PowerPoint Presentation</vt:lpstr>
      <vt:lpstr>Anthony Ray Hinton</vt:lpstr>
      <vt:lpstr>“Racism is a systemic evil that robs people of their ability to thrive.”</vt:lpstr>
      <vt:lpstr>Pages 121-122</vt:lpstr>
      <vt:lpstr>“Practicing Proximity”</vt:lpstr>
      <vt:lpstr>On Page 124  Bryan Stevenson says,</vt:lpstr>
      <vt:lpstr>PowerPoint Presentation</vt:lpstr>
      <vt:lpstr>Esther 4:10-14</vt:lpstr>
      <vt:lpstr>Esther 4:10-14</vt:lpstr>
      <vt:lpstr>Page 127</vt:lpstr>
      <vt:lpstr>What calls for courage could you be overlooking?</vt:lpstr>
      <vt:lpstr>Page 128, Roy Goble says,</vt:lpstr>
      <vt:lpstr>Ally</vt:lpstr>
      <vt:lpstr>Page 131</vt:lpstr>
      <vt:lpstr>Frederick Buechner tells us,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Joshua Scott</dc:creator>
  <cp:lastModifiedBy>Joshua Scott</cp:lastModifiedBy>
  <cp:revision>3</cp:revision>
  <dcterms:created xsi:type="dcterms:W3CDTF">2022-02-02T02:21:07Z</dcterms:created>
  <dcterms:modified xsi:type="dcterms:W3CDTF">2022-02-04T02:59:20Z</dcterms:modified>
</cp:coreProperties>
</file>