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680"/>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082D1-13E9-4528-B428-1525EF0733C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27F4037-3E57-40CE-A930-A0BB4EB19952}">
      <dgm:prSet/>
      <dgm:spPr/>
      <dgm:t>
        <a:bodyPr/>
        <a:lstStyle/>
        <a:p>
          <a:pPr>
            <a:defRPr cap="all"/>
          </a:pPr>
          <a:r>
            <a:rPr lang="en-US"/>
            <a:t>Prepare</a:t>
          </a:r>
        </a:p>
      </dgm:t>
    </dgm:pt>
    <dgm:pt modelId="{F48D8E02-7EA5-478C-9E04-D8517F93CA3A}" type="parTrans" cxnId="{979E6DE2-AA43-46A6-B5E4-8F5DF192BAE0}">
      <dgm:prSet/>
      <dgm:spPr/>
      <dgm:t>
        <a:bodyPr/>
        <a:lstStyle/>
        <a:p>
          <a:endParaRPr lang="en-US"/>
        </a:p>
      </dgm:t>
    </dgm:pt>
    <dgm:pt modelId="{DF6FC12A-D9A3-4E4B-8B70-02D836668E12}" type="sibTrans" cxnId="{979E6DE2-AA43-46A6-B5E4-8F5DF192BAE0}">
      <dgm:prSet/>
      <dgm:spPr/>
      <dgm:t>
        <a:bodyPr/>
        <a:lstStyle/>
        <a:p>
          <a:endParaRPr lang="en-US"/>
        </a:p>
      </dgm:t>
    </dgm:pt>
    <dgm:pt modelId="{0CA9CDE1-BACF-459E-B714-F91765510028}">
      <dgm:prSet/>
      <dgm:spPr/>
      <dgm:t>
        <a:bodyPr/>
        <a:lstStyle/>
        <a:p>
          <a:pPr>
            <a:defRPr cap="all"/>
          </a:pPr>
          <a:r>
            <a:rPr lang="en-US"/>
            <a:t>Grow</a:t>
          </a:r>
        </a:p>
      </dgm:t>
    </dgm:pt>
    <dgm:pt modelId="{3DF58E87-01CA-4B9D-9D57-08F5B4B40939}" type="parTrans" cxnId="{9E21A39F-40EE-4C00-824C-C3E7C0DCE40F}">
      <dgm:prSet/>
      <dgm:spPr/>
      <dgm:t>
        <a:bodyPr/>
        <a:lstStyle/>
        <a:p>
          <a:endParaRPr lang="en-US"/>
        </a:p>
      </dgm:t>
    </dgm:pt>
    <dgm:pt modelId="{6D735C47-B3F6-4E6E-A5F8-411CAFC87E19}" type="sibTrans" cxnId="{9E21A39F-40EE-4C00-824C-C3E7C0DCE40F}">
      <dgm:prSet/>
      <dgm:spPr/>
      <dgm:t>
        <a:bodyPr/>
        <a:lstStyle/>
        <a:p>
          <a:endParaRPr lang="en-US"/>
        </a:p>
      </dgm:t>
    </dgm:pt>
    <dgm:pt modelId="{D7FCBD44-85EA-4812-AD44-58D5EB913887}">
      <dgm:prSet/>
      <dgm:spPr/>
      <dgm:t>
        <a:bodyPr/>
        <a:lstStyle/>
        <a:p>
          <a:pPr>
            <a:defRPr cap="all"/>
          </a:pPr>
          <a:r>
            <a:rPr lang="en-US"/>
            <a:t>Learn</a:t>
          </a:r>
        </a:p>
      </dgm:t>
    </dgm:pt>
    <dgm:pt modelId="{D5DAD87A-1F1D-4209-AD71-E277D8E98F37}" type="parTrans" cxnId="{47393E2C-DBA5-473F-85CE-3AB40C620A39}">
      <dgm:prSet/>
      <dgm:spPr/>
      <dgm:t>
        <a:bodyPr/>
        <a:lstStyle/>
        <a:p>
          <a:endParaRPr lang="en-US"/>
        </a:p>
      </dgm:t>
    </dgm:pt>
    <dgm:pt modelId="{C1FF004C-EAF3-4678-821C-22CAB72C9FAB}" type="sibTrans" cxnId="{47393E2C-DBA5-473F-85CE-3AB40C620A39}">
      <dgm:prSet/>
      <dgm:spPr/>
      <dgm:t>
        <a:bodyPr/>
        <a:lstStyle/>
        <a:p>
          <a:endParaRPr lang="en-US"/>
        </a:p>
      </dgm:t>
    </dgm:pt>
    <dgm:pt modelId="{E4D45BA3-DE7E-4B08-9592-29EEC10D01A3}" type="pres">
      <dgm:prSet presAssocID="{24A082D1-13E9-4528-B428-1525EF0733C6}" presName="root" presStyleCnt="0">
        <dgm:presLayoutVars>
          <dgm:dir/>
          <dgm:resizeHandles val="exact"/>
        </dgm:presLayoutVars>
      </dgm:prSet>
      <dgm:spPr/>
    </dgm:pt>
    <dgm:pt modelId="{0531ABCD-494C-4FD2-B5FE-8300CD6EAF29}" type="pres">
      <dgm:prSet presAssocID="{B27F4037-3E57-40CE-A930-A0BB4EB19952}" presName="compNode" presStyleCnt="0"/>
      <dgm:spPr/>
    </dgm:pt>
    <dgm:pt modelId="{28938772-2531-4C6A-9065-150C20F06E59}" type="pres">
      <dgm:prSet presAssocID="{B27F4037-3E57-40CE-A930-A0BB4EB19952}" presName="iconBgRect" presStyleLbl="bgShp" presStyleIdx="0" presStyleCnt="3"/>
      <dgm:spPr/>
    </dgm:pt>
    <dgm:pt modelId="{BE3A1D4F-F67E-4305-8A0B-1A202210120F}" type="pres">
      <dgm:prSet presAssocID="{B27F4037-3E57-40CE-A930-A0BB4EB1995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0C992E04-E200-40E4-85E5-2F7C636E597D}" type="pres">
      <dgm:prSet presAssocID="{B27F4037-3E57-40CE-A930-A0BB4EB19952}" presName="spaceRect" presStyleCnt="0"/>
      <dgm:spPr/>
    </dgm:pt>
    <dgm:pt modelId="{8712682F-A31B-4BCB-A6FB-BD80770D9AAD}" type="pres">
      <dgm:prSet presAssocID="{B27F4037-3E57-40CE-A930-A0BB4EB19952}" presName="textRect" presStyleLbl="revTx" presStyleIdx="0" presStyleCnt="3">
        <dgm:presLayoutVars>
          <dgm:chMax val="1"/>
          <dgm:chPref val="1"/>
        </dgm:presLayoutVars>
      </dgm:prSet>
      <dgm:spPr/>
    </dgm:pt>
    <dgm:pt modelId="{313DCE84-FEED-4FB5-8E60-F2740F86BF7D}" type="pres">
      <dgm:prSet presAssocID="{DF6FC12A-D9A3-4E4B-8B70-02D836668E12}" presName="sibTrans" presStyleCnt="0"/>
      <dgm:spPr/>
    </dgm:pt>
    <dgm:pt modelId="{A5491299-DBF8-48C2-A129-2947BCD1F936}" type="pres">
      <dgm:prSet presAssocID="{0CA9CDE1-BACF-459E-B714-F91765510028}" presName="compNode" presStyleCnt="0"/>
      <dgm:spPr/>
    </dgm:pt>
    <dgm:pt modelId="{4958B6F8-4086-40B1-969B-22ACF9C5E4B4}" type="pres">
      <dgm:prSet presAssocID="{0CA9CDE1-BACF-459E-B714-F91765510028}" presName="iconBgRect" presStyleLbl="bgShp" presStyleIdx="1" presStyleCnt="3"/>
      <dgm:spPr/>
    </dgm:pt>
    <dgm:pt modelId="{1EB41CF0-7BCF-46C3-940A-DB3FCBF83E13}" type="pres">
      <dgm:prSet presAssocID="{0CA9CDE1-BACF-459E-B714-F9176551002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ower"/>
        </a:ext>
      </dgm:extLst>
    </dgm:pt>
    <dgm:pt modelId="{B791ED76-AF71-481C-9E9C-7E2CBB4DF49B}" type="pres">
      <dgm:prSet presAssocID="{0CA9CDE1-BACF-459E-B714-F91765510028}" presName="spaceRect" presStyleCnt="0"/>
      <dgm:spPr/>
    </dgm:pt>
    <dgm:pt modelId="{4DA1B812-BB17-4D7B-B43A-C9EEE2A95787}" type="pres">
      <dgm:prSet presAssocID="{0CA9CDE1-BACF-459E-B714-F91765510028}" presName="textRect" presStyleLbl="revTx" presStyleIdx="1" presStyleCnt="3">
        <dgm:presLayoutVars>
          <dgm:chMax val="1"/>
          <dgm:chPref val="1"/>
        </dgm:presLayoutVars>
      </dgm:prSet>
      <dgm:spPr/>
    </dgm:pt>
    <dgm:pt modelId="{A7A021BD-E227-4A85-81EE-BD14461B5E04}" type="pres">
      <dgm:prSet presAssocID="{6D735C47-B3F6-4E6E-A5F8-411CAFC87E19}" presName="sibTrans" presStyleCnt="0"/>
      <dgm:spPr/>
    </dgm:pt>
    <dgm:pt modelId="{87B870E2-57A0-4BDA-AC0E-D9DEDB5C82D3}" type="pres">
      <dgm:prSet presAssocID="{D7FCBD44-85EA-4812-AD44-58D5EB913887}" presName="compNode" presStyleCnt="0"/>
      <dgm:spPr/>
    </dgm:pt>
    <dgm:pt modelId="{70879372-8E86-44CD-9047-F367C5627A57}" type="pres">
      <dgm:prSet presAssocID="{D7FCBD44-85EA-4812-AD44-58D5EB913887}" presName="iconBgRect" presStyleLbl="bgShp" presStyleIdx="2" presStyleCnt="3"/>
      <dgm:spPr/>
    </dgm:pt>
    <dgm:pt modelId="{615DAAEF-9D26-4945-AC15-213DE38B6DF1}" type="pres">
      <dgm:prSet presAssocID="{D7FCBD44-85EA-4812-AD44-58D5EB91388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Book"/>
        </a:ext>
      </dgm:extLst>
    </dgm:pt>
    <dgm:pt modelId="{8EE1986C-9FFC-4C43-B7C8-CB8DA7937755}" type="pres">
      <dgm:prSet presAssocID="{D7FCBD44-85EA-4812-AD44-58D5EB913887}" presName="spaceRect" presStyleCnt="0"/>
      <dgm:spPr/>
    </dgm:pt>
    <dgm:pt modelId="{E0EB5FDF-77C7-4878-B0CF-5BC5E392DB09}" type="pres">
      <dgm:prSet presAssocID="{D7FCBD44-85EA-4812-AD44-58D5EB913887}" presName="textRect" presStyleLbl="revTx" presStyleIdx="2" presStyleCnt="3">
        <dgm:presLayoutVars>
          <dgm:chMax val="1"/>
          <dgm:chPref val="1"/>
        </dgm:presLayoutVars>
      </dgm:prSet>
      <dgm:spPr/>
    </dgm:pt>
  </dgm:ptLst>
  <dgm:cxnLst>
    <dgm:cxn modelId="{47393E2C-DBA5-473F-85CE-3AB40C620A39}" srcId="{24A082D1-13E9-4528-B428-1525EF0733C6}" destId="{D7FCBD44-85EA-4812-AD44-58D5EB913887}" srcOrd="2" destOrd="0" parTransId="{D5DAD87A-1F1D-4209-AD71-E277D8E98F37}" sibTransId="{C1FF004C-EAF3-4678-821C-22CAB72C9FAB}"/>
    <dgm:cxn modelId="{1B891152-C843-4219-9E4B-67EA3E5FB674}" type="presOf" srcId="{24A082D1-13E9-4528-B428-1525EF0733C6}" destId="{E4D45BA3-DE7E-4B08-9592-29EEC10D01A3}" srcOrd="0" destOrd="0" presId="urn:microsoft.com/office/officeart/2018/5/layout/IconCircleLabelList"/>
    <dgm:cxn modelId="{46829F53-8337-4536-A3D1-01DAD4BCCCAB}" type="presOf" srcId="{B27F4037-3E57-40CE-A930-A0BB4EB19952}" destId="{8712682F-A31B-4BCB-A6FB-BD80770D9AAD}" srcOrd="0" destOrd="0" presId="urn:microsoft.com/office/officeart/2018/5/layout/IconCircleLabelList"/>
    <dgm:cxn modelId="{9E21A39F-40EE-4C00-824C-C3E7C0DCE40F}" srcId="{24A082D1-13E9-4528-B428-1525EF0733C6}" destId="{0CA9CDE1-BACF-459E-B714-F91765510028}" srcOrd="1" destOrd="0" parTransId="{3DF58E87-01CA-4B9D-9D57-08F5B4B40939}" sibTransId="{6D735C47-B3F6-4E6E-A5F8-411CAFC87E19}"/>
    <dgm:cxn modelId="{10F751C6-C9BD-469C-A77B-8F0226F39D0E}" type="presOf" srcId="{D7FCBD44-85EA-4812-AD44-58D5EB913887}" destId="{E0EB5FDF-77C7-4878-B0CF-5BC5E392DB09}" srcOrd="0" destOrd="0" presId="urn:microsoft.com/office/officeart/2018/5/layout/IconCircleLabelList"/>
    <dgm:cxn modelId="{73CDD8D4-AAEB-48A0-B0DC-449F2C8F2041}" type="presOf" srcId="{0CA9CDE1-BACF-459E-B714-F91765510028}" destId="{4DA1B812-BB17-4D7B-B43A-C9EEE2A95787}" srcOrd="0" destOrd="0" presId="urn:microsoft.com/office/officeart/2018/5/layout/IconCircleLabelList"/>
    <dgm:cxn modelId="{979E6DE2-AA43-46A6-B5E4-8F5DF192BAE0}" srcId="{24A082D1-13E9-4528-B428-1525EF0733C6}" destId="{B27F4037-3E57-40CE-A930-A0BB4EB19952}" srcOrd="0" destOrd="0" parTransId="{F48D8E02-7EA5-478C-9E04-D8517F93CA3A}" sibTransId="{DF6FC12A-D9A3-4E4B-8B70-02D836668E12}"/>
    <dgm:cxn modelId="{B4EA66F6-F260-430D-B40A-CE56E14A9732}" type="presParOf" srcId="{E4D45BA3-DE7E-4B08-9592-29EEC10D01A3}" destId="{0531ABCD-494C-4FD2-B5FE-8300CD6EAF29}" srcOrd="0" destOrd="0" presId="urn:microsoft.com/office/officeart/2018/5/layout/IconCircleLabelList"/>
    <dgm:cxn modelId="{D3ED1B54-C642-4B66-9860-A4D1BE14D343}" type="presParOf" srcId="{0531ABCD-494C-4FD2-B5FE-8300CD6EAF29}" destId="{28938772-2531-4C6A-9065-150C20F06E59}" srcOrd="0" destOrd="0" presId="urn:microsoft.com/office/officeart/2018/5/layout/IconCircleLabelList"/>
    <dgm:cxn modelId="{4B5A7D37-38BD-4B55-B294-916C470F260C}" type="presParOf" srcId="{0531ABCD-494C-4FD2-B5FE-8300CD6EAF29}" destId="{BE3A1D4F-F67E-4305-8A0B-1A202210120F}" srcOrd="1" destOrd="0" presId="urn:microsoft.com/office/officeart/2018/5/layout/IconCircleLabelList"/>
    <dgm:cxn modelId="{B1BF425C-D8CD-48F3-9526-63E4291ACE33}" type="presParOf" srcId="{0531ABCD-494C-4FD2-B5FE-8300CD6EAF29}" destId="{0C992E04-E200-40E4-85E5-2F7C636E597D}" srcOrd="2" destOrd="0" presId="urn:microsoft.com/office/officeart/2018/5/layout/IconCircleLabelList"/>
    <dgm:cxn modelId="{06E6BE2D-5728-4ED0-B507-0DA41E906704}" type="presParOf" srcId="{0531ABCD-494C-4FD2-B5FE-8300CD6EAF29}" destId="{8712682F-A31B-4BCB-A6FB-BD80770D9AAD}" srcOrd="3" destOrd="0" presId="urn:microsoft.com/office/officeart/2018/5/layout/IconCircleLabelList"/>
    <dgm:cxn modelId="{2506600C-0740-4F0A-A474-40B5AA8DEEAD}" type="presParOf" srcId="{E4D45BA3-DE7E-4B08-9592-29EEC10D01A3}" destId="{313DCE84-FEED-4FB5-8E60-F2740F86BF7D}" srcOrd="1" destOrd="0" presId="urn:microsoft.com/office/officeart/2018/5/layout/IconCircleLabelList"/>
    <dgm:cxn modelId="{6EF41A09-9A83-4178-85E6-5A5FE0FB1C05}" type="presParOf" srcId="{E4D45BA3-DE7E-4B08-9592-29EEC10D01A3}" destId="{A5491299-DBF8-48C2-A129-2947BCD1F936}" srcOrd="2" destOrd="0" presId="urn:microsoft.com/office/officeart/2018/5/layout/IconCircleLabelList"/>
    <dgm:cxn modelId="{B8527311-4689-4C7C-A541-D6AA2AD41F03}" type="presParOf" srcId="{A5491299-DBF8-48C2-A129-2947BCD1F936}" destId="{4958B6F8-4086-40B1-969B-22ACF9C5E4B4}" srcOrd="0" destOrd="0" presId="urn:microsoft.com/office/officeart/2018/5/layout/IconCircleLabelList"/>
    <dgm:cxn modelId="{25E36FAF-06D8-4622-B9DC-E523AA2E41E8}" type="presParOf" srcId="{A5491299-DBF8-48C2-A129-2947BCD1F936}" destId="{1EB41CF0-7BCF-46C3-940A-DB3FCBF83E13}" srcOrd="1" destOrd="0" presId="urn:microsoft.com/office/officeart/2018/5/layout/IconCircleLabelList"/>
    <dgm:cxn modelId="{A1DE003E-1E45-4A06-84F4-390AD2801D41}" type="presParOf" srcId="{A5491299-DBF8-48C2-A129-2947BCD1F936}" destId="{B791ED76-AF71-481C-9E9C-7E2CBB4DF49B}" srcOrd="2" destOrd="0" presId="urn:microsoft.com/office/officeart/2018/5/layout/IconCircleLabelList"/>
    <dgm:cxn modelId="{93CC620A-CDB8-4F4F-A763-007A6F6DF4DB}" type="presParOf" srcId="{A5491299-DBF8-48C2-A129-2947BCD1F936}" destId="{4DA1B812-BB17-4D7B-B43A-C9EEE2A95787}" srcOrd="3" destOrd="0" presId="urn:microsoft.com/office/officeart/2018/5/layout/IconCircleLabelList"/>
    <dgm:cxn modelId="{BF6D6932-3688-4EDC-8DAB-1068A9388A55}" type="presParOf" srcId="{E4D45BA3-DE7E-4B08-9592-29EEC10D01A3}" destId="{A7A021BD-E227-4A85-81EE-BD14461B5E04}" srcOrd="3" destOrd="0" presId="urn:microsoft.com/office/officeart/2018/5/layout/IconCircleLabelList"/>
    <dgm:cxn modelId="{D0FA4D74-A672-4011-A46E-59C433748A65}" type="presParOf" srcId="{E4D45BA3-DE7E-4B08-9592-29EEC10D01A3}" destId="{87B870E2-57A0-4BDA-AC0E-D9DEDB5C82D3}" srcOrd="4" destOrd="0" presId="urn:microsoft.com/office/officeart/2018/5/layout/IconCircleLabelList"/>
    <dgm:cxn modelId="{2398217D-2CC1-4107-8739-7737D1B1B207}" type="presParOf" srcId="{87B870E2-57A0-4BDA-AC0E-D9DEDB5C82D3}" destId="{70879372-8E86-44CD-9047-F367C5627A57}" srcOrd="0" destOrd="0" presId="urn:microsoft.com/office/officeart/2018/5/layout/IconCircleLabelList"/>
    <dgm:cxn modelId="{247C1190-878C-4F82-A86F-59451740B363}" type="presParOf" srcId="{87B870E2-57A0-4BDA-AC0E-D9DEDB5C82D3}" destId="{615DAAEF-9D26-4945-AC15-213DE38B6DF1}" srcOrd="1" destOrd="0" presId="urn:microsoft.com/office/officeart/2018/5/layout/IconCircleLabelList"/>
    <dgm:cxn modelId="{F5C41306-B0D2-4D26-AE52-2545434EF8D5}" type="presParOf" srcId="{87B870E2-57A0-4BDA-AC0E-D9DEDB5C82D3}" destId="{8EE1986C-9FFC-4C43-B7C8-CB8DA7937755}" srcOrd="2" destOrd="0" presId="urn:microsoft.com/office/officeart/2018/5/layout/IconCircleLabelList"/>
    <dgm:cxn modelId="{4635738F-B661-4B2B-A2F3-993889123F61}" type="presParOf" srcId="{87B870E2-57A0-4BDA-AC0E-D9DEDB5C82D3}" destId="{E0EB5FDF-77C7-4878-B0CF-5BC5E392DB0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807263-7A04-4564-BB84-C8195D48F7ED}"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CEE2449E-BD35-4BD0-A98C-8AC8DF1D4733}">
      <dgm:prSet/>
      <dgm:spPr/>
      <dgm:t>
        <a:bodyPr/>
        <a:lstStyle/>
        <a:p>
          <a:r>
            <a:rPr lang="en-US"/>
            <a:t>Position</a:t>
          </a:r>
        </a:p>
      </dgm:t>
    </dgm:pt>
    <dgm:pt modelId="{24F3E81B-4C03-47FB-B4EB-1649288AB936}" type="parTrans" cxnId="{00E4E4E1-453D-486C-B4E6-7B3F99731E3A}">
      <dgm:prSet/>
      <dgm:spPr/>
      <dgm:t>
        <a:bodyPr/>
        <a:lstStyle/>
        <a:p>
          <a:endParaRPr lang="en-US"/>
        </a:p>
      </dgm:t>
    </dgm:pt>
    <dgm:pt modelId="{3239F402-D0EB-4EE7-8E7B-F7F93979083A}" type="sibTrans" cxnId="{00E4E4E1-453D-486C-B4E6-7B3F99731E3A}">
      <dgm:prSet/>
      <dgm:spPr/>
      <dgm:t>
        <a:bodyPr/>
        <a:lstStyle/>
        <a:p>
          <a:endParaRPr lang="en-US"/>
        </a:p>
      </dgm:t>
    </dgm:pt>
    <dgm:pt modelId="{BB02DB33-5AF8-42FD-8746-5A0E63DD2EB4}">
      <dgm:prSet/>
      <dgm:spPr/>
      <dgm:t>
        <a:bodyPr/>
        <a:lstStyle/>
        <a:p>
          <a:r>
            <a:rPr lang="en-US"/>
            <a:t>Privilege</a:t>
          </a:r>
        </a:p>
      </dgm:t>
    </dgm:pt>
    <dgm:pt modelId="{75A45CB1-4404-4AA4-AC4D-02D499CE6D57}" type="parTrans" cxnId="{EDFF88B4-0D5E-4336-B4CC-B5F16FC3C27B}">
      <dgm:prSet/>
      <dgm:spPr/>
      <dgm:t>
        <a:bodyPr/>
        <a:lstStyle/>
        <a:p>
          <a:endParaRPr lang="en-US"/>
        </a:p>
      </dgm:t>
    </dgm:pt>
    <dgm:pt modelId="{42434F66-BEF5-4D77-B22F-B04258265437}" type="sibTrans" cxnId="{EDFF88B4-0D5E-4336-B4CC-B5F16FC3C27B}">
      <dgm:prSet/>
      <dgm:spPr/>
      <dgm:t>
        <a:bodyPr/>
        <a:lstStyle/>
        <a:p>
          <a:endParaRPr lang="en-US"/>
        </a:p>
      </dgm:t>
    </dgm:pt>
    <dgm:pt modelId="{788E0EE9-F348-4A00-A2AB-BA1F5CEB66D9}">
      <dgm:prSet/>
      <dgm:spPr/>
      <dgm:t>
        <a:bodyPr/>
        <a:lstStyle/>
        <a:p>
          <a:r>
            <a:rPr lang="en-US"/>
            <a:t>Power</a:t>
          </a:r>
        </a:p>
      </dgm:t>
    </dgm:pt>
    <dgm:pt modelId="{A2722B67-4C0C-4DD5-8768-E5C86CC5392B}" type="parTrans" cxnId="{04BA1619-C1BC-4952-8C23-9DE67AB99BC1}">
      <dgm:prSet/>
      <dgm:spPr/>
      <dgm:t>
        <a:bodyPr/>
        <a:lstStyle/>
        <a:p>
          <a:endParaRPr lang="en-US"/>
        </a:p>
      </dgm:t>
    </dgm:pt>
    <dgm:pt modelId="{2626E7C5-65B7-4A61-9B12-071D739FDF10}" type="sibTrans" cxnId="{04BA1619-C1BC-4952-8C23-9DE67AB99BC1}">
      <dgm:prSet/>
      <dgm:spPr/>
      <dgm:t>
        <a:bodyPr/>
        <a:lstStyle/>
        <a:p>
          <a:endParaRPr lang="en-US"/>
        </a:p>
      </dgm:t>
    </dgm:pt>
    <dgm:pt modelId="{86BC5978-3813-244D-A5C1-371D1DD06333}" type="pres">
      <dgm:prSet presAssocID="{A1807263-7A04-4564-BB84-C8195D48F7ED}" presName="linear" presStyleCnt="0">
        <dgm:presLayoutVars>
          <dgm:dir/>
          <dgm:animLvl val="lvl"/>
          <dgm:resizeHandles val="exact"/>
        </dgm:presLayoutVars>
      </dgm:prSet>
      <dgm:spPr/>
    </dgm:pt>
    <dgm:pt modelId="{2CFA82ED-80FD-A54C-B883-808629121735}" type="pres">
      <dgm:prSet presAssocID="{CEE2449E-BD35-4BD0-A98C-8AC8DF1D4733}" presName="parentLin" presStyleCnt="0"/>
      <dgm:spPr/>
    </dgm:pt>
    <dgm:pt modelId="{F9850EC7-BA9F-A743-8C4C-05F4B9288408}" type="pres">
      <dgm:prSet presAssocID="{CEE2449E-BD35-4BD0-A98C-8AC8DF1D4733}" presName="parentLeftMargin" presStyleLbl="node1" presStyleIdx="0" presStyleCnt="3"/>
      <dgm:spPr/>
    </dgm:pt>
    <dgm:pt modelId="{63C4C812-829B-A044-9BC6-4C4516507A4A}" type="pres">
      <dgm:prSet presAssocID="{CEE2449E-BD35-4BD0-A98C-8AC8DF1D4733}" presName="parentText" presStyleLbl="node1" presStyleIdx="0" presStyleCnt="3">
        <dgm:presLayoutVars>
          <dgm:chMax val="0"/>
          <dgm:bulletEnabled val="1"/>
        </dgm:presLayoutVars>
      </dgm:prSet>
      <dgm:spPr/>
    </dgm:pt>
    <dgm:pt modelId="{D5F3BDAE-E82A-3849-87D5-C5D0564C10E3}" type="pres">
      <dgm:prSet presAssocID="{CEE2449E-BD35-4BD0-A98C-8AC8DF1D4733}" presName="negativeSpace" presStyleCnt="0"/>
      <dgm:spPr/>
    </dgm:pt>
    <dgm:pt modelId="{5133E428-9E89-BA4F-970B-DBDE466BF3C4}" type="pres">
      <dgm:prSet presAssocID="{CEE2449E-BD35-4BD0-A98C-8AC8DF1D4733}" presName="childText" presStyleLbl="conFgAcc1" presStyleIdx="0" presStyleCnt="3">
        <dgm:presLayoutVars>
          <dgm:bulletEnabled val="1"/>
        </dgm:presLayoutVars>
      </dgm:prSet>
      <dgm:spPr/>
    </dgm:pt>
    <dgm:pt modelId="{DF794215-1D9A-4C46-B889-69C8757980BD}" type="pres">
      <dgm:prSet presAssocID="{3239F402-D0EB-4EE7-8E7B-F7F93979083A}" presName="spaceBetweenRectangles" presStyleCnt="0"/>
      <dgm:spPr/>
    </dgm:pt>
    <dgm:pt modelId="{BBD6DD6B-A1D4-CC46-BDCA-869E7ED4C4A8}" type="pres">
      <dgm:prSet presAssocID="{BB02DB33-5AF8-42FD-8746-5A0E63DD2EB4}" presName="parentLin" presStyleCnt="0"/>
      <dgm:spPr/>
    </dgm:pt>
    <dgm:pt modelId="{8FE7F761-B9A9-0C4D-A4DC-72739F6AD34D}" type="pres">
      <dgm:prSet presAssocID="{BB02DB33-5AF8-42FD-8746-5A0E63DD2EB4}" presName="parentLeftMargin" presStyleLbl="node1" presStyleIdx="0" presStyleCnt="3"/>
      <dgm:spPr/>
    </dgm:pt>
    <dgm:pt modelId="{2CC1144B-6207-7942-8206-BB7E165B719E}" type="pres">
      <dgm:prSet presAssocID="{BB02DB33-5AF8-42FD-8746-5A0E63DD2EB4}" presName="parentText" presStyleLbl="node1" presStyleIdx="1" presStyleCnt="3">
        <dgm:presLayoutVars>
          <dgm:chMax val="0"/>
          <dgm:bulletEnabled val="1"/>
        </dgm:presLayoutVars>
      </dgm:prSet>
      <dgm:spPr/>
    </dgm:pt>
    <dgm:pt modelId="{18243727-D29C-D046-930F-BB1FFB54322B}" type="pres">
      <dgm:prSet presAssocID="{BB02DB33-5AF8-42FD-8746-5A0E63DD2EB4}" presName="negativeSpace" presStyleCnt="0"/>
      <dgm:spPr/>
    </dgm:pt>
    <dgm:pt modelId="{0B21B154-898C-7A41-B06D-BB68F6EA12A3}" type="pres">
      <dgm:prSet presAssocID="{BB02DB33-5AF8-42FD-8746-5A0E63DD2EB4}" presName="childText" presStyleLbl="conFgAcc1" presStyleIdx="1" presStyleCnt="3">
        <dgm:presLayoutVars>
          <dgm:bulletEnabled val="1"/>
        </dgm:presLayoutVars>
      </dgm:prSet>
      <dgm:spPr/>
    </dgm:pt>
    <dgm:pt modelId="{B7A2905D-9A21-B043-A963-E0EADD2038BB}" type="pres">
      <dgm:prSet presAssocID="{42434F66-BEF5-4D77-B22F-B04258265437}" presName="spaceBetweenRectangles" presStyleCnt="0"/>
      <dgm:spPr/>
    </dgm:pt>
    <dgm:pt modelId="{3200FA31-BCFD-DB40-AD92-FDA3D43322C2}" type="pres">
      <dgm:prSet presAssocID="{788E0EE9-F348-4A00-A2AB-BA1F5CEB66D9}" presName="parentLin" presStyleCnt="0"/>
      <dgm:spPr/>
    </dgm:pt>
    <dgm:pt modelId="{3251D540-7A31-7C49-958C-698C47E04558}" type="pres">
      <dgm:prSet presAssocID="{788E0EE9-F348-4A00-A2AB-BA1F5CEB66D9}" presName="parentLeftMargin" presStyleLbl="node1" presStyleIdx="1" presStyleCnt="3"/>
      <dgm:spPr/>
    </dgm:pt>
    <dgm:pt modelId="{E2E17EAD-F08D-0D45-A003-BD235C6DF31C}" type="pres">
      <dgm:prSet presAssocID="{788E0EE9-F348-4A00-A2AB-BA1F5CEB66D9}" presName="parentText" presStyleLbl="node1" presStyleIdx="2" presStyleCnt="3">
        <dgm:presLayoutVars>
          <dgm:chMax val="0"/>
          <dgm:bulletEnabled val="1"/>
        </dgm:presLayoutVars>
      </dgm:prSet>
      <dgm:spPr/>
    </dgm:pt>
    <dgm:pt modelId="{004942CD-0A74-5643-99D0-74698236CFA3}" type="pres">
      <dgm:prSet presAssocID="{788E0EE9-F348-4A00-A2AB-BA1F5CEB66D9}" presName="negativeSpace" presStyleCnt="0"/>
      <dgm:spPr/>
    </dgm:pt>
    <dgm:pt modelId="{E347A3D9-4325-E946-9948-5927576EE0F1}" type="pres">
      <dgm:prSet presAssocID="{788E0EE9-F348-4A00-A2AB-BA1F5CEB66D9}" presName="childText" presStyleLbl="conFgAcc1" presStyleIdx="2" presStyleCnt="3">
        <dgm:presLayoutVars>
          <dgm:bulletEnabled val="1"/>
        </dgm:presLayoutVars>
      </dgm:prSet>
      <dgm:spPr/>
    </dgm:pt>
  </dgm:ptLst>
  <dgm:cxnLst>
    <dgm:cxn modelId="{04BA1619-C1BC-4952-8C23-9DE67AB99BC1}" srcId="{A1807263-7A04-4564-BB84-C8195D48F7ED}" destId="{788E0EE9-F348-4A00-A2AB-BA1F5CEB66D9}" srcOrd="2" destOrd="0" parTransId="{A2722B67-4C0C-4DD5-8768-E5C86CC5392B}" sibTransId="{2626E7C5-65B7-4A61-9B12-071D739FDF10}"/>
    <dgm:cxn modelId="{7F59C049-31E4-A146-A719-98234841F4A8}" type="presOf" srcId="{A1807263-7A04-4564-BB84-C8195D48F7ED}" destId="{86BC5978-3813-244D-A5C1-371D1DD06333}" srcOrd="0" destOrd="0" presId="urn:microsoft.com/office/officeart/2005/8/layout/list1"/>
    <dgm:cxn modelId="{9BE2C859-1046-974B-90F6-634603343B88}" type="presOf" srcId="{788E0EE9-F348-4A00-A2AB-BA1F5CEB66D9}" destId="{E2E17EAD-F08D-0D45-A003-BD235C6DF31C}" srcOrd="1" destOrd="0" presId="urn:microsoft.com/office/officeart/2005/8/layout/list1"/>
    <dgm:cxn modelId="{431F745B-C3D1-CC41-B12D-1FCD2C8DA6B5}" type="presOf" srcId="{788E0EE9-F348-4A00-A2AB-BA1F5CEB66D9}" destId="{3251D540-7A31-7C49-958C-698C47E04558}" srcOrd="0" destOrd="0" presId="urn:microsoft.com/office/officeart/2005/8/layout/list1"/>
    <dgm:cxn modelId="{5A0D1E79-63A0-9246-8564-1B6192B620C5}" type="presOf" srcId="{BB02DB33-5AF8-42FD-8746-5A0E63DD2EB4}" destId="{8FE7F761-B9A9-0C4D-A4DC-72739F6AD34D}" srcOrd="0" destOrd="0" presId="urn:microsoft.com/office/officeart/2005/8/layout/list1"/>
    <dgm:cxn modelId="{BF900AA0-F7E3-D445-AF27-60A2FEB6B23B}" type="presOf" srcId="{CEE2449E-BD35-4BD0-A98C-8AC8DF1D4733}" destId="{63C4C812-829B-A044-9BC6-4C4516507A4A}" srcOrd="1" destOrd="0" presId="urn:microsoft.com/office/officeart/2005/8/layout/list1"/>
    <dgm:cxn modelId="{EDFF88B4-0D5E-4336-B4CC-B5F16FC3C27B}" srcId="{A1807263-7A04-4564-BB84-C8195D48F7ED}" destId="{BB02DB33-5AF8-42FD-8746-5A0E63DD2EB4}" srcOrd="1" destOrd="0" parTransId="{75A45CB1-4404-4AA4-AC4D-02D499CE6D57}" sibTransId="{42434F66-BEF5-4D77-B22F-B04258265437}"/>
    <dgm:cxn modelId="{BF7269C3-335F-D74B-B007-16D40A5BB820}" type="presOf" srcId="{BB02DB33-5AF8-42FD-8746-5A0E63DD2EB4}" destId="{2CC1144B-6207-7942-8206-BB7E165B719E}" srcOrd="1" destOrd="0" presId="urn:microsoft.com/office/officeart/2005/8/layout/list1"/>
    <dgm:cxn modelId="{012D68DC-FE90-3E41-87CF-B626FED07811}" type="presOf" srcId="{CEE2449E-BD35-4BD0-A98C-8AC8DF1D4733}" destId="{F9850EC7-BA9F-A743-8C4C-05F4B9288408}" srcOrd="0" destOrd="0" presId="urn:microsoft.com/office/officeart/2005/8/layout/list1"/>
    <dgm:cxn modelId="{00E4E4E1-453D-486C-B4E6-7B3F99731E3A}" srcId="{A1807263-7A04-4564-BB84-C8195D48F7ED}" destId="{CEE2449E-BD35-4BD0-A98C-8AC8DF1D4733}" srcOrd="0" destOrd="0" parTransId="{24F3E81B-4C03-47FB-B4EB-1649288AB936}" sibTransId="{3239F402-D0EB-4EE7-8E7B-F7F93979083A}"/>
    <dgm:cxn modelId="{E23F8921-F722-7D46-AEBC-4C93E40B18DB}" type="presParOf" srcId="{86BC5978-3813-244D-A5C1-371D1DD06333}" destId="{2CFA82ED-80FD-A54C-B883-808629121735}" srcOrd="0" destOrd="0" presId="urn:microsoft.com/office/officeart/2005/8/layout/list1"/>
    <dgm:cxn modelId="{95C82E46-D245-5A4E-8639-49ECE4D5F9FF}" type="presParOf" srcId="{2CFA82ED-80FD-A54C-B883-808629121735}" destId="{F9850EC7-BA9F-A743-8C4C-05F4B9288408}" srcOrd="0" destOrd="0" presId="urn:microsoft.com/office/officeart/2005/8/layout/list1"/>
    <dgm:cxn modelId="{CCF55BB9-3AEE-FC44-95EF-C37C6ED5E071}" type="presParOf" srcId="{2CFA82ED-80FD-A54C-B883-808629121735}" destId="{63C4C812-829B-A044-9BC6-4C4516507A4A}" srcOrd="1" destOrd="0" presId="urn:microsoft.com/office/officeart/2005/8/layout/list1"/>
    <dgm:cxn modelId="{D6F226AC-E97C-8E46-9DA4-6DE33C82100A}" type="presParOf" srcId="{86BC5978-3813-244D-A5C1-371D1DD06333}" destId="{D5F3BDAE-E82A-3849-87D5-C5D0564C10E3}" srcOrd="1" destOrd="0" presId="urn:microsoft.com/office/officeart/2005/8/layout/list1"/>
    <dgm:cxn modelId="{AF4E9F2B-B855-D247-A60F-E4C740767EF6}" type="presParOf" srcId="{86BC5978-3813-244D-A5C1-371D1DD06333}" destId="{5133E428-9E89-BA4F-970B-DBDE466BF3C4}" srcOrd="2" destOrd="0" presId="urn:microsoft.com/office/officeart/2005/8/layout/list1"/>
    <dgm:cxn modelId="{DD13F03E-85C1-6A48-B9E1-B6FC9E10FB10}" type="presParOf" srcId="{86BC5978-3813-244D-A5C1-371D1DD06333}" destId="{DF794215-1D9A-4C46-B889-69C8757980BD}" srcOrd="3" destOrd="0" presId="urn:microsoft.com/office/officeart/2005/8/layout/list1"/>
    <dgm:cxn modelId="{14ABE6B6-6F21-494B-9580-4DC2E8561D58}" type="presParOf" srcId="{86BC5978-3813-244D-A5C1-371D1DD06333}" destId="{BBD6DD6B-A1D4-CC46-BDCA-869E7ED4C4A8}" srcOrd="4" destOrd="0" presId="urn:microsoft.com/office/officeart/2005/8/layout/list1"/>
    <dgm:cxn modelId="{2A2063F9-867D-F54E-AD61-B619FCDA87A2}" type="presParOf" srcId="{BBD6DD6B-A1D4-CC46-BDCA-869E7ED4C4A8}" destId="{8FE7F761-B9A9-0C4D-A4DC-72739F6AD34D}" srcOrd="0" destOrd="0" presId="urn:microsoft.com/office/officeart/2005/8/layout/list1"/>
    <dgm:cxn modelId="{861C5A83-DCA2-7E49-B8D8-CC67598664ED}" type="presParOf" srcId="{BBD6DD6B-A1D4-CC46-BDCA-869E7ED4C4A8}" destId="{2CC1144B-6207-7942-8206-BB7E165B719E}" srcOrd="1" destOrd="0" presId="urn:microsoft.com/office/officeart/2005/8/layout/list1"/>
    <dgm:cxn modelId="{12B7A37B-56B7-8D48-8161-C0AAB50F7AFF}" type="presParOf" srcId="{86BC5978-3813-244D-A5C1-371D1DD06333}" destId="{18243727-D29C-D046-930F-BB1FFB54322B}" srcOrd="5" destOrd="0" presId="urn:microsoft.com/office/officeart/2005/8/layout/list1"/>
    <dgm:cxn modelId="{E4A0CFFC-68A4-FF47-ADA0-83B03FE26396}" type="presParOf" srcId="{86BC5978-3813-244D-A5C1-371D1DD06333}" destId="{0B21B154-898C-7A41-B06D-BB68F6EA12A3}" srcOrd="6" destOrd="0" presId="urn:microsoft.com/office/officeart/2005/8/layout/list1"/>
    <dgm:cxn modelId="{58CED020-6BC5-5144-A7FB-86E4DB12F157}" type="presParOf" srcId="{86BC5978-3813-244D-A5C1-371D1DD06333}" destId="{B7A2905D-9A21-B043-A963-E0EADD2038BB}" srcOrd="7" destOrd="0" presId="urn:microsoft.com/office/officeart/2005/8/layout/list1"/>
    <dgm:cxn modelId="{EDB59CC2-864A-6343-BE7D-3D0DE81A90CF}" type="presParOf" srcId="{86BC5978-3813-244D-A5C1-371D1DD06333}" destId="{3200FA31-BCFD-DB40-AD92-FDA3D43322C2}" srcOrd="8" destOrd="0" presId="urn:microsoft.com/office/officeart/2005/8/layout/list1"/>
    <dgm:cxn modelId="{C329DBBB-C755-9440-88CC-69DFC9A0B0DB}" type="presParOf" srcId="{3200FA31-BCFD-DB40-AD92-FDA3D43322C2}" destId="{3251D540-7A31-7C49-958C-698C47E04558}" srcOrd="0" destOrd="0" presId="urn:microsoft.com/office/officeart/2005/8/layout/list1"/>
    <dgm:cxn modelId="{67C8A6B2-75F5-044B-96DA-EB69B845EA2C}" type="presParOf" srcId="{3200FA31-BCFD-DB40-AD92-FDA3D43322C2}" destId="{E2E17EAD-F08D-0D45-A003-BD235C6DF31C}" srcOrd="1" destOrd="0" presId="urn:microsoft.com/office/officeart/2005/8/layout/list1"/>
    <dgm:cxn modelId="{149E50EF-6EAF-544B-8CB4-89690647AE8F}" type="presParOf" srcId="{86BC5978-3813-244D-A5C1-371D1DD06333}" destId="{004942CD-0A74-5643-99D0-74698236CFA3}" srcOrd="9" destOrd="0" presId="urn:microsoft.com/office/officeart/2005/8/layout/list1"/>
    <dgm:cxn modelId="{F3C8CD40-F579-E347-81C1-86A6408CD097}" type="presParOf" srcId="{86BC5978-3813-244D-A5C1-371D1DD06333}" destId="{E347A3D9-4325-E946-9948-5927576EE0F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1303B4-03E5-4F59-A732-901355026FF6}"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293DA329-CECE-4F07-91D7-2FE09EDF3635}">
      <dgm:prSet/>
      <dgm:spPr/>
      <dgm:t>
        <a:bodyPr/>
        <a:lstStyle/>
        <a:p>
          <a:r>
            <a:rPr lang="en-US"/>
            <a:t>How am I isolating myself?</a:t>
          </a:r>
        </a:p>
      </dgm:t>
    </dgm:pt>
    <dgm:pt modelId="{19D9574D-543F-44A7-B7F1-15A41CDCD16F}" type="parTrans" cxnId="{6DDCF471-953A-4F32-A4F7-C1AFD08D7472}">
      <dgm:prSet/>
      <dgm:spPr/>
      <dgm:t>
        <a:bodyPr/>
        <a:lstStyle/>
        <a:p>
          <a:endParaRPr lang="en-US"/>
        </a:p>
      </dgm:t>
    </dgm:pt>
    <dgm:pt modelId="{2DEF4964-C914-41F4-872B-9731937A2651}" type="sibTrans" cxnId="{6DDCF471-953A-4F32-A4F7-C1AFD08D7472}">
      <dgm:prSet/>
      <dgm:spPr/>
      <dgm:t>
        <a:bodyPr/>
        <a:lstStyle/>
        <a:p>
          <a:endParaRPr lang="en-US"/>
        </a:p>
      </dgm:t>
    </dgm:pt>
    <dgm:pt modelId="{DD769E81-DB49-45D4-A002-5AC64AD1D86F}">
      <dgm:prSet/>
      <dgm:spPr/>
      <dgm:t>
        <a:bodyPr/>
        <a:lstStyle/>
        <a:p>
          <a:r>
            <a:rPr lang="en-US"/>
            <a:t>How am I insulating myself?</a:t>
          </a:r>
        </a:p>
      </dgm:t>
    </dgm:pt>
    <dgm:pt modelId="{70EA5735-CB62-4145-9C36-E1E19C695618}" type="parTrans" cxnId="{A395CA31-E04D-4E00-A8DA-A01EC33C24D4}">
      <dgm:prSet/>
      <dgm:spPr/>
      <dgm:t>
        <a:bodyPr/>
        <a:lstStyle/>
        <a:p>
          <a:endParaRPr lang="en-US"/>
        </a:p>
      </dgm:t>
    </dgm:pt>
    <dgm:pt modelId="{513ADF1F-55D7-4314-88A1-EF21E360679B}" type="sibTrans" cxnId="{A395CA31-E04D-4E00-A8DA-A01EC33C24D4}">
      <dgm:prSet/>
      <dgm:spPr/>
      <dgm:t>
        <a:bodyPr/>
        <a:lstStyle/>
        <a:p>
          <a:endParaRPr lang="en-US"/>
        </a:p>
      </dgm:t>
    </dgm:pt>
    <dgm:pt modelId="{DCFF4BE9-4362-4220-9FDC-774E8973F88D}">
      <dgm:prSet/>
      <dgm:spPr/>
      <dgm:t>
        <a:bodyPr/>
        <a:lstStyle/>
        <a:p>
          <a:r>
            <a:rPr lang="en-US"/>
            <a:t>In what ways is this making me ignorant?</a:t>
          </a:r>
        </a:p>
      </dgm:t>
    </dgm:pt>
    <dgm:pt modelId="{CA393D2E-D825-4C89-BA68-EDE7557BD9CF}" type="parTrans" cxnId="{8386C897-6A18-48F4-B914-A9F7CFAE4C8D}">
      <dgm:prSet/>
      <dgm:spPr/>
      <dgm:t>
        <a:bodyPr/>
        <a:lstStyle/>
        <a:p>
          <a:endParaRPr lang="en-US"/>
        </a:p>
      </dgm:t>
    </dgm:pt>
    <dgm:pt modelId="{01E18265-06BA-486B-97E8-2F717E9B88F8}" type="sibTrans" cxnId="{8386C897-6A18-48F4-B914-A9F7CFAE4C8D}">
      <dgm:prSet/>
      <dgm:spPr/>
      <dgm:t>
        <a:bodyPr/>
        <a:lstStyle/>
        <a:p>
          <a:endParaRPr lang="en-US"/>
        </a:p>
      </dgm:t>
    </dgm:pt>
    <dgm:pt modelId="{461525F0-29C1-C947-BCFB-15B89E141962}" type="pres">
      <dgm:prSet presAssocID="{DA1303B4-03E5-4F59-A732-901355026FF6}" presName="vert0" presStyleCnt="0">
        <dgm:presLayoutVars>
          <dgm:dir/>
          <dgm:animOne val="branch"/>
          <dgm:animLvl val="lvl"/>
        </dgm:presLayoutVars>
      </dgm:prSet>
      <dgm:spPr/>
    </dgm:pt>
    <dgm:pt modelId="{1E2C18A4-D4B4-E748-8059-447E4BA213E5}" type="pres">
      <dgm:prSet presAssocID="{293DA329-CECE-4F07-91D7-2FE09EDF3635}" presName="thickLine" presStyleLbl="alignNode1" presStyleIdx="0" presStyleCnt="3"/>
      <dgm:spPr/>
    </dgm:pt>
    <dgm:pt modelId="{F7CD93AC-FAD1-044C-83ED-293EB6D52FE6}" type="pres">
      <dgm:prSet presAssocID="{293DA329-CECE-4F07-91D7-2FE09EDF3635}" presName="horz1" presStyleCnt="0"/>
      <dgm:spPr/>
    </dgm:pt>
    <dgm:pt modelId="{216FCCAE-D5FE-2449-ADED-010186D78651}" type="pres">
      <dgm:prSet presAssocID="{293DA329-CECE-4F07-91D7-2FE09EDF3635}" presName="tx1" presStyleLbl="revTx" presStyleIdx="0" presStyleCnt="3"/>
      <dgm:spPr/>
    </dgm:pt>
    <dgm:pt modelId="{83BFFAD6-1EDC-9B43-B138-D3283DF9A13B}" type="pres">
      <dgm:prSet presAssocID="{293DA329-CECE-4F07-91D7-2FE09EDF3635}" presName="vert1" presStyleCnt="0"/>
      <dgm:spPr/>
    </dgm:pt>
    <dgm:pt modelId="{1C31B7E9-2BDB-D84C-AA43-4094DA136FA0}" type="pres">
      <dgm:prSet presAssocID="{DD769E81-DB49-45D4-A002-5AC64AD1D86F}" presName="thickLine" presStyleLbl="alignNode1" presStyleIdx="1" presStyleCnt="3"/>
      <dgm:spPr/>
    </dgm:pt>
    <dgm:pt modelId="{93A5B6F6-FF0F-2B4D-8E45-3311C60882E5}" type="pres">
      <dgm:prSet presAssocID="{DD769E81-DB49-45D4-A002-5AC64AD1D86F}" presName="horz1" presStyleCnt="0"/>
      <dgm:spPr/>
    </dgm:pt>
    <dgm:pt modelId="{D0EC5B14-CF52-3F4A-813D-FDE32F5998D1}" type="pres">
      <dgm:prSet presAssocID="{DD769E81-DB49-45D4-A002-5AC64AD1D86F}" presName="tx1" presStyleLbl="revTx" presStyleIdx="1" presStyleCnt="3"/>
      <dgm:spPr/>
    </dgm:pt>
    <dgm:pt modelId="{516F6808-C955-2A44-9DDF-C5DF215F986A}" type="pres">
      <dgm:prSet presAssocID="{DD769E81-DB49-45D4-A002-5AC64AD1D86F}" presName="vert1" presStyleCnt="0"/>
      <dgm:spPr/>
    </dgm:pt>
    <dgm:pt modelId="{4A73D314-C82C-1043-B58E-395261E3BF34}" type="pres">
      <dgm:prSet presAssocID="{DCFF4BE9-4362-4220-9FDC-774E8973F88D}" presName="thickLine" presStyleLbl="alignNode1" presStyleIdx="2" presStyleCnt="3"/>
      <dgm:spPr/>
    </dgm:pt>
    <dgm:pt modelId="{AAF04E2F-5CE1-A545-8D9D-594195702368}" type="pres">
      <dgm:prSet presAssocID="{DCFF4BE9-4362-4220-9FDC-774E8973F88D}" presName="horz1" presStyleCnt="0"/>
      <dgm:spPr/>
    </dgm:pt>
    <dgm:pt modelId="{B035AE2B-7894-EE44-8745-2DD1D522FDAC}" type="pres">
      <dgm:prSet presAssocID="{DCFF4BE9-4362-4220-9FDC-774E8973F88D}" presName="tx1" presStyleLbl="revTx" presStyleIdx="2" presStyleCnt="3"/>
      <dgm:spPr/>
    </dgm:pt>
    <dgm:pt modelId="{24AAD3DD-E8FD-FE45-B775-A3F9EC188AAA}" type="pres">
      <dgm:prSet presAssocID="{DCFF4BE9-4362-4220-9FDC-774E8973F88D}" presName="vert1" presStyleCnt="0"/>
      <dgm:spPr/>
    </dgm:pt>
  </dgm:ptLst>
  <dgm:cxnLst>
    <dgm:cxn modelId="{39DE5E25-18D6-3C4D-9A6D-B33A1BF111F7}" type="presOf" srcId="{DA1303B4-03E5-4F59-A732-901355026FF6}" destId="{461525F0-29C1-C947-BCFB-15B89E141962}" srcOrd="0" destOrd="0" presId="urn:microsoft.com/office/officeart/2008/layout/LinedList"/>
    <dgm:cxn modelId="{901C6A2E-19D5-B247-879F-991DBECC195D}" type="presOf" srcId="{293DA329-CECE-4F07-91D7-2FE09EDF3635}" destId="{216FCCAE-D5FE-2449-ADED-010186D78651}" srcOrd="0" destOrd="0" presId="urn:microsoft.com/office/officeart/2008/layout/LinedList"/>
    <dgm:cxn modelId="{A395CA31-E04D-4E00-A8DA-A01EC33C24D4}" srcId="{DA1303B4-03E5-4F59-A732-901355026FF6}" destId="{DD769E81-DB49-45D4-A002-5AC64AD1D86F}" srcOrd="1" destOrd="0" parTransId="{70EA5735-CB62-4145-9C36-E1E19C695618}" sibTransId="{513ADF1F-55D7-4314-88A1-EF21E360679B}"/>
    <dgm:cxn modelId="{408FB63A-8D1C-7747-8F6F-2DEC6E093E2D}" type="presOf" srcId="{DCFF4BE9-4362-4220-9FDC-774E8973F88D}" destId="{B035AE2B-7894-EE44-8745-2DD1D522FDAC}" srcOrd="0" destOrd="0" presId="urn:microsoft.com/office/officeart/2008/layout/LinedList"/>
    <dgm:cxn modelId="{6DDCF471-953A-4F32-A4F7-C1AFD08D7472}" srcId="{DA1303B4-03E5-4F59-A732-901355026FF6}" destId="{293DA329-CECE-4F07-91D7-2FE09EDF3635}" srcOrd="0" destOrd="0" parTransId="{19D9574D-543F-44A7-B7F1-15A41CDCD16F}" sibTransId="{2DEF4964-C914-41F4-872B-9731937A2651}"/>
    <dgm:cxn modelId="{5DE5F873-BE7D-004C-A358-A399E05D646F}" type="presOf" srcId="{DD769E81-DB49-45D4-A002-5AC64AD1D86F}" destId="{D0EC5B14-CF52-3F4A-813D-FDE32F5998D1}" srcOrd="0" destOrd="0" presId="urn:microsoft.com/office/officeart/2008/layout/LinedList"/>
    <dgm:cxn modelId="{8386C897-6A18-48F4-B914-A9F7CFAE4C8D}" srcId="{DA1303B4-03E5-4F59-A732-901355026FF6}" destId="{DCFF4BE9-4362-4220-9FDC-774E8973F88D}" srcOrd="2" destOrd="0" parTransId="{CA393D2E-D825-4C89-BA68-EDE7557BD9CF}" sibTransId="{01E18265-06BA-486B-97E8-2F717E9B88F8}"/>
    <dgm:cxn modelId="{25D955F2-7696-0F47-9999-D3160E48A830}" type="presParOf" srcId="{461525F0-29C1-C947-BCFB-15B89E141962}" destId="{1E2C18A4-D4B4-E748-8059-447E4BA213E5}" srcOrd="0" destOrd="0" presId="urn:microsoft.com/office/officeart/2008/layout/LinedList"/>
    <dgm:cxn modelId="{4ADFE067-D63D-3443-80F9-8F790598A7EF}" type="presParOf" srcId="{461525F0-29C1-C947-BCFB-15B89E141962}" destId="{F7CD93AC-FAD1-044C-83ED-293EB6D52FE6}" srcOrd="1" destOrd="0" presId="urn:microsoft.com/office/officeart/2008/layout/LinedList"/>
    <dgm:cxn modelId="{B244CEFF-E8A3-7842-A771-87FE66F905EA}" type="presParOf" srcId="{F7CD93AC-FAD1-044C-83ED-293EB6D52FE6}" destId="{216FCCAE-D5FE-2449-ADED-010186D78651}" srcOrd="0" destOrd="0" presId="urn:microsoft.com/office/officeart/2008/layout/LinedList"/>
    <dgm:cxn modelId="{C0911399-25A1-3445-B6BF-31DDC5E5246E}" type="presParOf" srcId="{F7CD93AC-FAD1-044C-83ED-293EB6D52FE6}" destId="{83BFFAD6-1EDC-9B43-B138-D3283DF9A13B}" srcOrd="1" destOrd="0" presId="urn:microsoft.com/office/officeart/2008/layout/LinedList"/>
    <dgm:cxn modelId="{52BE5069-DFCD-5F46-8616-85AE4A979657}" type="presParOf" srcId="{461525F0-29C1-C947-BCFB-15B89E141962}" destId="{1C31B7E9-2BDB-D84C-AA43-4094DA136FA0}" srcOrd="2" destOrd="0" presId="urn:microsoft.com/office/officeart/2008/layout/LinedList"/>
    <dgm:cxn modelId="{3102DC0D-7155-2943-BCFB-2905209953EA}" type="presParOf" srcId="{461525F0-29C1-C947-BCFB-15B89E141962}" destId="{93A5B6F6-FF0F-2B4D-8E45-3311C60882E5}" srcOrd="3" destOrd="0" presId="urn:microsoft.com/office/officeart/2008/layout/LinedList"/>
    <dgm:cxn modelId="{2CBD97C6-56A3-A64F-BC39-1ECE1240B826}" type="presParOf" srcId="{93A5B6F6-FF0F-2B4D-8E45-3311C60882E5}" destId="{D0EC5B14-CF52-3F4A-813D-FDE32F5998D1}" srcOrd="0" destOrd="0" presId="urn:microsoft.com/office/officeart/2008/layout/LinedList"/>
    <dgm:cxn modelId="{9608F35A-C34C-254C-AC4C-E5C2ABEA9916}" type="presParOf" srcId="{93A5B6F6-FF0F-2B4D-8E45-3311C60882E5}" destId="{516F6808-C955-2A44-9DDF-C5DF215F986A}" srcOrd="1" destOrd="0" presId="urn:microsoft.com/office/officeart/2008/layout/LinedList"/>
    <dgm:cxn modelId="{6C26AEB3-5E6D-C04A-94C6-8BD98504ED50}" type="presParOf" srcId="{461525F0-29C1-C947-BCFB-15B89E141962}" destId="{4A73D314-C82C-1043-B58E-395261E3BF34}" srcOrd="4" destOrd="0" presId="urn:microsoft.com/office/officeart/2008/layout/LinedList"/>
    <dgm:cxn modelId="{676D0161-E7F4-7A49-A777-BD2C1BDF1A05}" type="presParOf" srcId="{461525F0-29C1-C947-BCFB-15B89E141962}" destId="{AAF04E2F-5CE1-A545-8D9D-594195702368}" srcOrd="5" destOrd="0" presId="urn:microsoft.com/office/officeart/2008/layout/LinedList"/>
    <dgm:cxn modelId="{A716577D-FBDF-0245-B2A8-887B94E3C9CD}" type="presParOf" srcId="{AAF04E2F-5CE1-A545-8D9D-594195702368}" destId="{B035AE2B-7894-EE44-8745-2DD1D522FDAC}" srcOrd="0" destOrd="0" presId="urn:microsoft.com/office/officeart/2008/layout/LinedList"/>
    <dgm:cxn modelId="{91213A63-34B2-EB42-B8FA-9F50C3598B1C}" type="presParOf" srcId="{AAF04E2F-5CE1-A545-8D9D-594195702368}" destId="{24AAD3DD-E8FD-FE45-B775-A3F9EC188A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38772-2531-4C6A-9065-150C20F06E59}">
      <dsp:nvSpPr>
        <dsp:cNvPr id="0" name=""/>
        <dsp:cNvSpPr/>
      </dsp:nvSpPr>
      <dsp:spPr>
        <a:xfrm>
          <a:off x="679050" y="578168"/>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3A1D4F-F67E-4305-8A0B-1A202210120F}">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12682F-A31B-4BCB-A6FB-BD80770D9AAD}">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kern="1200"/>
            <a:t>Prepare</a:t>
          </a:r>
        </a:p>
      </dsp:txBody>
      <dsp:txXfrm>
        <a:off x="75768" y="3053169"/>
        <a:ext cx="3093750" cy="720000"/>
      </dsp:txXfrm>
    </dsp:sp>
    <dsp:sp modelId="{4958B6F8-4086-40B1-969B-22ACF9C5E4B4}">
      <dsp:nvSpPr>
        <dsp:cNvPr id="0" name=""/>
        <dsp:cNvSpPr/>
      </dsp:nvSpPr>
      <dsp:spPr>
        <a:xfrm>
          <a:off x="4314206" y="578168"/>
          <a:ext cx="1887187" cy="18871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B41CF0-7BCF-46C3-940A-DB3FCBF83E13}">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A1B812-BB17-4D7B-B43A-C9EEE2A95787}">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kern="1200"/>
            <a:t>Grow</a:t>
          </a:r>
        </a:p>
      </dsp:txBody>
      <dsp:txXfrm>
        <a:off x="3710925" y="3053169"/>
        <a:ext cx="3093750" cy="720000"/>
      </dsp:txXfrm>
    </dsp:sp>
    <dsp:sp modelId="{70879372-8E86-44CD-9047-F367C5627A57}">
      <dsp:nvSpPr>
        <dsp:cNvPr id="0" name=""/>
        <dsp:cNvSpPr/>
      </dsp:nvSpPr>
      <dsp:spPr>
        <a:xfrm>
          <a:off x="7949362" y="578168"/>
          <a:ext cx="1887187" cy="188718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5DAAEF-9D26-4945-AC15-213DE38B6DF1}">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EB5FDF-77C7-4878-B0CF-5BC5E392DB09}">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kern="1200"/>
            <a:t>Learn</a:t>
          </a:r>
        </a:p>
      </dsp:txBody>
      <dsp:txXfrm>
        <a:off x="7346081" y="3053169"/>
        <a:ext cx="3093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3E428-9E89-BA4F-970B-DBDE466BF3C4}">
      <dsp:nvSpPr>
        <dsp:cNvPr id="0" name=""/>
        <dsp:cNvSpPr/>
      </dsp:nvSpPr>
      <dsp:spPr>
        <a:xfrm>
          <a:off x="0" y="653180"/>
          <a:ext cx="6666833" cy="1033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3C4C812-829B-A044-9BC6-4C4516507A4A}">
      <dsp:nvSpPr>
        <dsp:cNvPr id="0" name=""/>
        <dsp:cNvSpPr/>
      </dsp:nvSpPr>
      <dsp:spPr>
        <a:xfrm>
          <a:off x="333341" y="48020"/>
          <a:ext cx="4666783" cy="1210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a:t>Position</a:t>
          </a:r>
        </a:p>
      </dsp:txBody>
      <dsp:txXfrm>
        <a:off x="392424" y="107103"/>
        <a:ext cx="4548617" cy="1092154"/>
      </dsp:txXfrm>
    </dsp:sp>
    <dsp:sp modelId="{0B21B154-898C-7A41-B06D-BB68F6EA12A3}">
      <dsp:nvSpPr>
        <dsp:cNvPr id="0" name=""/>
        <dsp:cNvSpPr/>
      </dsp:nvSpPr>
      <dsp:spPr>
        <a:xfrm>
          <a:off x="0" y="2512940"/>
          <a:ext cx="6666833" cy="10332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CC1144B-6207-7942-8206-BB7E165B719E}">
      <dsp:nvSpPr>
        <dsp:cNvPr id="0" name=""/>
        <dsp:cNvSpPr/>
      </dsp:nvSpPr>
      <dsp:spPr>
        <a:xfrm>
          <a:off x="333341" y="1907780"/>
          <a:ext cx="4666783" cy="121032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a:t>Privilege</a:t>
          </a:r>
        </a:p>
      </dsp:txBody>
      <dsp:txXfrm>
        <a:off x="392424" y="1966863"/>
        <a:ext cx="4548617" cy="1092154"/>
      </dsp:txXfrm>
    </dsp:sp>
    <dsp:sp modelId="{E347A3D9-4325-E946-9948-5927576EE0F1}">
      <dsp:nvSpPr>
        <dsp:cNvPr id="0" name=""/>
        <dsp:cNvSpPr/>
      </dsp:nvSpPr>
      <dsp:spPr>
        <a:xfrm>
          <a:off x="0" y="4372700"/>
          <a:ext cx="6666833" cy="10332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2E17EAD-F08D-0D45-A003-BD235C6DF31C}">
      <dsp:nvSpPr>
        <dsp:cNvPr id="0" name=""/>
        <dsp:cNvSpPr/>
      </dsp:nvSpPr>
      <dsp:spPr>
        <a:xfrm>
          <a:off x="333341" y="3767540"/>
          <a:ext cx="4666783" cy="121032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a:t>Power</a:t>
          </a:r>
        </a:p>
      </dsp:txBody>
      <dsp:txXfrm>
        <a:off x="392424" y="3826623"/>
        <a:ext cx="4548617" cy="1092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C18A4-D4B4-E748-8059-447E4BA213E5}">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16FCCAE-D5FE-2449-ADED-010186D78651}">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a:t>How am I isolating myself?</a:t>
          </a:r>
        </a:p>
      </dsp:txBody>
      <dsp:txXfrm>
        <a:off x="0" y="2663"/>
        <a:ext cx="6666833" cy="1816197"/>
      </dsp:txXfrm>
    </dsp:sp>
    <dsp:sp modelId="{1C31B7E9-2BDB-D84C-AA43-4094DA136FA0}">
      <dsp:nvSpPr>
        <dsp:cNvPr id="0" name=""/>
        <dsp:cNvSpPr/>
      </dsp:nvSpPr>
      <dsp:spPr>
        <a:xfrm>
          <a:off x="0" y="1818861"/>
          <a:ext cx="6666833"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EC5B14-CF52-3F4A-813D-FDE32F5998D1}">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a:t>How am I insulating myself?</a:t>
          </a:r>
        </a:p>
      </dsp:txBody>
      <dsp:txXfrm>
        <a:off x="0" y="1818861"/>
        <a:ext cx="6666833" cy="1816197"/>
      </dsp:txXfrm>
    </dsp:sp>
    <dsp:sp modelId="{4A73D314-C82C-1043-B58E-395261E3BF34}">
      <dsp:nvSpPr>
        <dsp:cNvPr id="0" name=""/>
        <dsp:cNvSpPr/>
      </dsp:nvSpPr>
      <dsp:spPr>
        <a:xfrm>
          <a:off x="0" y="3635058"/>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035AE2B-7894-EE44-8745-2DD1D522FDAC}">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a:t>In what ways is this making me ignorant?</a:t>
          </a:r>
        </a:p>
      </dsp:txBody>
      <dsp:txXfrm>
        <a:off x="0" y="3635058"/>
        <a:ext cx="6666833" cy="181619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7D85-A3DC-0E4A-8BFF-81B7E78F57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018043-FEE4-3C40-8714-D7871CD9A2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7C9A8-54FE-C642-BE98-1B4839DF0C0D}"/>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B87807A0-C326-4540-9019-D446ED9C8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3B5D8-954B-7642-A5A6-B61827B3169A}"/>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120944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AC8C-342E-3F40-8DED-E76CD07075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65F2D8-9C5C-B04D-88B6-8AF2BBA56E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FD397-7490-1748-9954-CCBE17358CC9}"/>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3DA8CF08-CF07-C240-A5AB-6244E5DBC6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0AD7A-0697-0647-B6A4-47E73BB0A74E}"/>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293567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D4737B-732A-5A4D-9552-38041542FC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91A7C-42E9-7B4F-A5FB-0F980F612C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80F4D-15FA-EE40-814B-B8C5312071EA}"/>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425FACAE-9F07-E940-90AB-2A4ED8DD9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3B5B6-8F23-F04F-AB9F-491A255EC5F2}"/>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324068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6BFC0-FD4B-AF43-B170-518DE4CB3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9EA8A7-20C8-F045-8D1F-5A80B66333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6EAEB-F78E-1047-85F9-BCC8F11AFF07}"/>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58A046CD-597B-324B-B3FD-BEF4EB10A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DA3DA-1455-E44D-AB8E-201886F81ABD}"/>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106013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2D49-B67A-4043-9287-EEA34EC550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EE07EC-EEFE-6A4A-AC7D-3581C7E18E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0021F1-3667-E34C-AF89-40F0AADFDED1}"/>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5B4CBCCC-A190-F144-BA93-7C193D346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A0B0D-853A-A441-8DAD-8C4F1C1E4091}"/>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110559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2E4B8-2E12-D047-B715-E099B3275B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1D2270-FBE9-8143-9A71-CAF43744B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254EA5-ACA1-C745-AAA4-F18153041B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BB711D-071F-8748-A677-3E454EB89917}"/>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6" name="Footer Placeholder 5">
            <a:extLst>
              <a:ext uri="{FF2B5EF4-FFF2-40B4-BE49-F238E27FC236}">
                <a16:creationId xmlns:a16="http://schemas.microsoft.com/office/drawing/2014/main" id="{D927B151-092C-AE45-97A4-62E70EE7E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46D2F-A8F3-B942-80E2-AB6788FF14DD}"/>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336338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8CED-53F3-FC4E-A163-4CE01FDB1F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B1625D-2411-B442-87E6-91B0897FE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57638A-314C-5F48-9EC5-67AEDC9007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E9354-DFD5-E642-8063-67505886D0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862A30-85AD-564E-A928-96E93E81B2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9BE716-10E0-6D42-8524-FD206FD0EECA}"/>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8" name="Footer Placeholder 7">
            <a:extLst>
              <a:ext uri="{FF2B5EF4-FFF2-40B4-BE49-F238E27FC236}">
                <a16:creationId xmlns:a16="http://schemas.microsoft.com/office/drawing/2014/main" id="{8CE11BE9-41D5-9443-B44C-8CD40AD379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25A3D-0094-D04A-B221-6FB860B777DE}"/>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246240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EAD9-14B2-9B41-81E6-0EB5F50A5C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13EEB0-4D0D-5A4D-9D33-5CB408FA0A9D}"/>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4" name="Footer Placeholder 3">
            <a:extLst>
              <a:ext uri="{FF2B5EF4-FFF2-40B4-BE49-F238E27FC236}">
                <a16:creationId xmlns:a16="http://schemas.microsoft.com/office/drawing/2014/main" id="{850895F9-422E-F94B-865D-FD759D2DC3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44FF51-3917-344B-BF3B-4130D9C681B1}"/>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27439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BFD45-9156-EC42-8215-CD183B035077}"/>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3" name="Footer Placeholder 2">
            <a:extLst>
              <a:ext uri="{FF2B5EF4-FFF2-40B4-BE49-F238E27FC236}">
                <a16:creationId xmlns:a16="http://schemas.microsoft.com/office/drawing/2014/main" id="{C7268269-AB66-6C44-BA1A-143F594F12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1215FC-ECD9-8747-8798-A114011B1F6E}"/>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404691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3E81-5289-7E45-B28B-40B32778C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9D81A-7B3C-564A-9CF3-B12EB29A7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8F32BF-0B64-E64C-92B5-615B0566F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27A94A-CA80-DC48-86B8-706FABADBFE1}"/>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6" name="Footer Placeholder 5">
            <a:extLst>
              <a:ext uri="{FF2B5EF4-FFF2-40B4-BE49-F238E27FC236}">
                <a16:creationId xmlns:a16="http://schemas.microsoft.com/office/drawing/2014/main" id="{8ADB2B2D-2CBF-5D42-8F70-B3493FF72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E01E21-2754-8443-89B6-B170462AD911}"/>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204020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90B39-AD54-CA47-A690-71865A1E7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70DAFC-0299-544C-AB9A-C25EE823D9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63332D-3FCD-E845-AFC9-BB80129D2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2320F2-6AD3-FA4E-A77C-4E4E0ABE56C3}"/>
              </a:ext>
            </a:extLst>
          </p:cNvPr>
          <p:cNvSpPr>
            <a:spLocks noGrp="1"/>
          </p:cNvSpPr>
          <p:nvPr>
            <p:ph type="dt" sz="half" idx="10"/>
          </p:nvPr>
        </p:nvSpPr>
        <p:spPr/>
        <p:txBody>
          <a:bodyPr/>
          <a:lstStyle/>
          <a:p>
            <a:fld id="{91B16010-A307-5946-829F-2DC0BC9DF079}" type="datetimeFigureOut">
              <a:rPr lang="en-US" smtClean="0"/>
              <a:t>1/28/22</a:t>
            </a:fld>
            <a:endParaRPr lang="en-US"/>
          </a:p>
        </p:txBody>
      </p:sp>
      <p:sp>
        <p:nvSpPr>
          <p:cNvPr id="6" name="Footer Placeholder 5">
            <a:extLst>
              <a:ext uri="{FF2B5EF4-FFF2-40B4-BE49-F238E27FC236}">
                <a16:creationId xmlns:a16="http://schemas.microsoft.com/office/drawing/2014/main" id="{F2342927-3EEA-3B4E-BDAC-B7737FCE8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A869C-B780-D44B-BA22-35DDBA56D37E}"/>
              </a:ext>
            </a:extLst>
          </p:cNvPr>
          <p:cNvSpPr>
            <a:spLocks noGrp="1"/>
          </p:cNvSpPr>
          <p:nvPr>
            <p:ph type="sldNum" sz="quarter" idx="12"/>
          </p:nvPr>
        </p:nvSpPr>
        <p:spPr/>
        <p:txBody>
          <a:bodyPr/>
          <a:lstStyle/>
          <a:p>
            <a:fld id="{23A61EB9-F2A6-AC48-A26C-D74AEEE44544}" type="slidenum">
              <a:rPr lang="en-US" smtClean="0"/>
              <a:t>‹#›</a:t>
            </a:fld>
            <a:endParaRPr lang="en-US"/>
          </a:p>
        </p:txBody>
      </p:sp>
    </p:spTree>
    <p:extLst>
      <p:ext uri="{BB962C8B-B14F-4D97-AF65-F5344CB8AC3E}">
        <p14:creationId xmlns:p14="http://schemas.microsoft.com/office/powerpoint/2010/main" val="103125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40A187-805D-464C-AF2D-45999F4B68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56C8C-A719-9A49-944D-54998EA85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2BBBD-0F32-3D45-9132-80B5F66E7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6010-A307-5946-829F-2DC0BC9DF079}" type="datetimeFigureOut">
              <a:rPr lang="en-US" smtClean="0"/>
              <a:t>1/28/22</a:t>
            </a:fld>
            <a:endParaRPr lang="en-US"/>
          </a:p>
        </p:txBody>
      </p:sp>
      <p:sp>
        <p:nvSpPr>
          <p:cNvPr id="5" name="Footer Placeholder 4">
            <a:extLst>
              <a:ext uri="{FF2B5EF4-FFF2-40B4-BE49-F238E27FC236}">
                <a16:creationId xmlns:a16="http://schemas.microsoft.com/office/drawing/2014/main" id="{180A6492-0065-CD4E-B9AE-5E0DB20AC2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88B6D3-805D-E942-8A07-73CD576E63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61EB9-F2A6-AC48-A26C-D74AEEE44544}" type="slidenum">
              <a:rPr lang="en-US" smtClean="0"/>
              <a:t>‹#›</a:t>
            </a:fld>
            <a:endParaRPr lang="en-US"/>
          </a:p>
        </p:txBody>
      </p:sp>
    </p:spTree>
    <p:extLst>
      <p:ext uri="{BB962C8B-B14F-4D97-AF65-F5344CB8AC3E}">
        <p14:creationId xmlns:p14="http://schemas.microsoft.com/office/powerpoint/2010/main" val="278329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35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May be an image of 1 person, book and text that says 'ALL TOGETHER 2022 Reconciliation Book Study #1 FREE BOOKS FOR ALL PARTICIPANTS BECOMING BRAVE FINDING THE OURAGE ACIAL JUSTICE Becoming Brave Finding the Courage to Pursue Racial Justice Now By Brenda Salter McNeil BRENDA SALTER McNEIL Foreword Austin Channing Brown Sign up: alltogether@spdl.or January 17 &amp; February 7&amp;28 7 p.m. On Zoom ALLTOGETHER'">
            <a:extLst>
              <a:ext uri="{FF2B5EF4-FFF2-40B4-BE49-F238E27FC236}">
                <a16:creationId xmlns:a16="http://schemas.microsoft.com/office/drawing/2014/main" id="{6A5BACD9-22D8-2D48-AB0C-9034CD7549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629" r="1" b="24326"/>
          <a:stretch/>
        </p:blipFill>
        <p:spPr bwMode="auto">
          <a:xfrm rot="21600000">
            <a:off x="643467" y="809304"/>
            <a:ext cx="10905066" cy="5239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19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6130A-D27B-0149-AF76-7D8F90216298}"/>
              </a:ext>
            </a:extLst>
          </p:cNvPr>
          <p:cNvSpPr>
            <a:spLocks noGrp="1"/>
          </p:cNvSpPr>
          <p:nvPr>
            <p:ph type="title"/>
          </p:nvPr>
        </p:nvSpPr>
        <p:spPr>
          <a:xfrm>
            <a:off x="838200" y="365125"/>
            <a:ext cx="10515600" cy="1828444"/>
          </a:xfrm>
        </p:spPr>
        <p:txBody>
          <a:bodyPr>
            <a:normAutofit/>
          </a:bodyPr>
          <a:lstStyle/>
          <a:p>
            <a:r>
              <a:rPr lang="en-US" sz="5200"/>
              <a:t>Code switching vs Divergent speech</a:t>
            </a:r>
          </a:p>
        </p:txBody>
      </p:sp>
      <p:sp>
        <p:nvSpPr>
          <p:cNvPr id="3" name="Content Placeholder 2">
            <a:extLst>
              <a:ext uri="{FF2B5EF4-FFF2-40B4-BE49-F238E27FC236}">
                <a16:creationId xmlns:a16="http://schemas.microsoft.com/office/drawing/2014/main" id="{5512EA81-FFF0-E046-AD67-37786220F7C2}"/>
              </a:ext>
            </a:extLst>
          </p:cNvPr>
          <p:cNvSpPr>
            <a:spLocks noGrp="1"/>
          </p:cNvSpPr>
          <p:nvPr>
            <p:ph sz="half" idx="1"/>
          </p:nvPr>
        </p:nvSpPr>
        <p:spPr>
          <a:xfrm>
            <a:off x="838200" y="2398626"/>
            <a:ext cx="5158427" cy="3730460"/>
          </a:xfrm>
        </p:spPr>
        <p:txBody>
          <a:bodyPr>
            <a:normAutofit/>
          </a:bodyPr>
          <a:lstStyle/>
          <a:p>
            <a:pPr marL="0" indent="0">
              <a:buNone/>
            </a:pPr>
            <a:r>
              <a:rPr lang="en-US" sz="3200" b="1" dirty="0"/>
              <a:t>Describes the ways people move back and forth between different languages and ways of communicating depending on their social context.</a:t>
            </a:r>
          </a:p>
        </p:txBody>
      </p:sp>
      <p:sp>
        <p:nvSpPr>
          <p:cNvPr id="4" name="Content Placeholder 3">
            <a:extLst>
              <a:ext uri="{FF2B5EF4-FFF2-40B4-BE49-F238E27FC236}">
                <a16:creationId xmlns:a16="http://schemas.microsoft.com/office/drawing/2014/main" id="{02DB8231-670D-5445-B2B7-2349880F859C}"/>
              </a:ext>
            </a:extLst>
          </p:cNvPr>
          <p:cNvSpPr>
            <a:spLocks noGrp="1"/>
          </p:cNvSpPr>
          <p:nvPr>
            <p:ph sz="half" idx="2"/>
          </p:nvPr>
        </p:nvSpPr>
        <p:spPr>
          <a:xfrm>
            <a:off x="6189154" y="2398626"/>
            <a:ext cx="5164645" cy="3730460"/>
          </a:xfrm>
        </p:spPr>
        <p:txBody>
          <a:bodyPr>
            <a:normAutofit/>
          </a:bodyPr>
          <a:lstStyle/>
          <a:p>
            <a:pPr marL="0" indent="0">
              <a:buNone/>
            </a:pPr>
            <a:r>
              <a:rPr lang="en-US" sz="3200" b="1" dirty="0"/>
              <a:t>Is when a speaker emphasizes the social distance between themselves and other speakers by using speech with linguistic features characteristic of and familiar only to their cultural group.</a:t>
            </a:r>
          </a:p>
        </p:txBody>
      </p:sp>
    </p:spTree>
    <p:extLst>
      <p:ext uri="{BB962C8B-B14F-4D97-AF65-F5344CB8AC3E}">
        <p14:creationId xmlns:p14="http://schemas.microsoft.com/office/powerpoint/2010/main" val="3999253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8202" y="1570814"/>
            <a:ext cx="0" cy="3710227"/>
          </a:xfrm>
          <a:prstGeom prst="line">
            <a:avLst/>
          </a:prstGeom>
          <a:ln w="19050">
            <a:solidFill>
              <a:srgbClr val="DE5E44"/>
            </a:solidFill>
          </a:ln>
        </p:spPr>
        <p:style>
          <a:lnRef idx="1">
            <a:schemeClr val="accent1"/>
          </a:lnRef>
          <a:fillRef idx="0">
            <a:schemeClr val="accent1"/>
          </a:fillRef>
          <a:effectRef idx="0">
            <a:schemeClr val="accent1"/>
          </a:effectRef>
          <a:fontRef idx="minor">
            <a:schemeClr val="tx1"/>
          </a:fontRef>
        </p:style>
      </p:cxnSp>
      <p:pic>
        <p:nvPicPr>
          <p:cNvPr id="3074" name="Picture 2" descr="Amazon.com: The Souls of Black Folk (Audible Audio Edition): W. E. B. Du  Bois, Mirron Willis, Blackstone Audio, Inc.: Books">
            <a:extLst>
              <a:ext uri="{FF2B5EF4-FFF2-40B4-BE49-F238E27FC236}">
                <a16:creationId xmlns:a16="http://schemas.microsoft.com/office/drawing/2014/main" id="{B7924775-97A5-7846-80EA-E08AAA31DB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1860" y="1123527"/>
            <a:ext cx="4604800" cy="46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35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B0A156-C836-8943-9311-20DECE1B5345}"/>
              </a:ext>
            </a:extLst>
          </p:cNvPr>
          <p:cNvSpPr>
            <a:spLocks noGrp="1"/>
          </p:cNvSpPr>
          <p:nvPr>
            <p:ph type="title"/>
          </p:nvPr>
        </p:nvSpPr>
        <p:spPr>
          <a:xfrm>
            <a:off x="956826" y="1112969"/>
            <a:ext cx="3937298" cy="4166010"/>
          </a:xfrm>
        </p:spPr>
        <p:txBody>
          <a:bodyPr>
            <a:normAutofit/>
          </a:bodyPr>
          <a:lstStyle/>
          <a:p>
            <a:pPr algn="ctr"/>
            <a:r>
              <a:rPr lang="en-US" b="1" dirty="0">
                <a:solidFill>
                  <a:srgbClr val="FFFFFF"/>
                </a:solidFill>
              </a:rPr>
              <a:t>Page 76</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70551B3-A7F5-4349-A2E4-E12A7613ED74}"/>
              </a:ext>
            </a:extLst>
          </p:cNvPr>
          <p:cNvSpPr>
            <a:spLocks noGrp="1"/>
          </p:cNvSpPr>
          <p:nvPr>
            <p:ph idx="1"/>
          </p:nvPr>
        </p:nvSpPr>
        <p:spPr>
          <a:xfrm>
            <a:off x="6096000" y="820880"/>
            <a:ext cx="5257799" cy="4889350"/>
          </a:xfrm>
        </p:spPr>
        <p:txBody>
          <a:bodyPr anchor="t">
            <a:noAutofit/>
          </a:bodyPr>
          <a:lstStyle/>
          <a:p>
            <a:pPr marL="0" indent="0" algn="ctr">
              <a:buNone/>
            </a:pPr>
            <a:r>
              <a:rPr lang="en-US" sz="3200" b="1" dirty="0"/>
              <a:t>“However, we now live in an increasingly connected global society and can no longer function from this posture of assumed distant superiority. Therefore, those of us who truly want to be culturally competent, globally relevant, and socially active reconcilers must learn to speak other languages.”</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72067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B5E254-A000-A945-81DC-2D4512F473F4}"/>
              </a:ext>
            </a:extLst>
          </p:cNvPr>
          <p:cNvSpPr>
            <a:spLocks noGrp="1"/>
          </p:cNvSpPr>
          <p:nvPr>
            <p:ph type="title"/>
          </p:nvPr>
        </p:nvSpPr>
        <p:spPr>
          <a:xfrm>
            <a:off x="838200" y="459863"/>
            <a:ext cx="10515600" cy="1004594"/>
          </a:xfrm>
        </p:spPr>
        <p:txBody>
          <a:bodyPr>
            <a:normAutofit/>
          </a:bodyPr>
          <a:lstStyle/>
          <a:p>
            <a:pPr algn="ctr"/>
            <a:r>
              <a:rPr lang="en-US" b="1" dirty="0">
                <a:solidFill>
                  <a:srgbClr val="FFFFFF"/>
                </a:solidFill>
              </a:rPr>
              <a:t>Moving towards reconciliation</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88F5224-C7F9-47DF-853B-556F5F00863A}"/>
              </a:ext>
            </a:extLst>
          </p:cNvPr>
          <p:cNvGraphicFramePr>
            <a:graphicFrameLocks noGrp="1"/>
          </p:cNvGraphicFramePr>
          <p:nvPr>
            <p:ph idx="1"/>
            <p:extLst>
              <p:ext uri="{D42A27DB-BD31-4B8C-83A1-F6EECF244321}">
                <p14:modId xmlns:p14="http://schemas.microsoft.com/office/powerpoint/2010/main" val="2929640380"/>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228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BDAC5B6-20CE-447F-8BA1-F2274AC7A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1D22B31-BF8F-446B-9009-8A251FB17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4098" name="Picture 2" descr="Chapter 5">
            <a:extLst>
              <a:ext uri="{FF2B5EF4-FFF2-40B4-BE49-F238E27FC236}">
                <a16:creationId xmlns:a16="http://schemas.microsoft.com/office/drawing/2014/main" id="{09CA0ED5-FCB3-CF4F-AC68-984DCEC61A7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63707" y="1201003"/>
            <a:ext cx="3725029" cy="410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53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9819D0-ACA9-8147-98A4-DE0558E5A5EE}"/>
              </a:ext>
            </a:extLst>
          </p:cNvPr>
          <p:cNvSpPr>
            <a:spLocks noGrp="1"/>
          </p:cNvSpPr>
          <p:nvPr>
            <p:ph type="title"/>
          </p:nvPr>
        </p:nvSpPr>
        <p:spPr>
          <a:xfrm>
            <a:off x="686834" y="1153572"/>
            <a:ext cx="3200400" cy="4461163"/>
          </a:xfrm>
        </p:spPr>
        <p:txBody>
          <a:bodyPr>
            <a:normAutofit/>
          </a:bodyPr>
          <a:lstStyle/>
          <a:p>
            <a:r>
              <a:rPr lang="en-US">
                <a:solidFill>
                  <a:srgbClr val="FFFFFF"/>
                </a:solidFill>
              </a:rPr>
              <a:t>Esther 2:17,19-20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3FD9B5C-EDE4-D840-A6AD-8486AAB053F8}"/>
              </a:ext>
            </a:extLst>
          </p:cNvPr>
          <p:cNvSpPr>
            <a:spLocks noGrp="1"/>
          </p:cNvSpPr>
          <p:nvPr>
            <p:ph idx="1"/>
          </p:nvPr>
        </p:nvSpPr>
        <p:spPr>
          <a:xfrm>
            <a:off x="4447308" y="591344"/>
            <a:ext cx="6906491" cy="5585619"/>
          </a:xfrm>
        </p:spPr>
        <p:txBody>
          <a:bodyPr anchor="ctr">
            <a:normAutofit/>
          </a:bodyPr>
          <a:lstStyle/>
          <a:p>
            <a:pPr marL="0" indent="0">
              <a:buNone/>
            </a:pPr>
            <a:endParaRPr lang="en-US" dirty="0"/>
          </a:p>
          <a:p>
            <a:pPr marL="0" indent="0" algn="ctr">
              <a:buNone/>
            </a:pPr>
            <a:r>
              <a:rPr lang="en-US" b="1" baseline="30000" dirty="0"/>
              <a:t>17 </a:t>
            </a:r>
            <a:r>
              <a:rPr lang="en-US" dirty="0"/>
              <a:t>Now the king was attracted to Esther more than to any of the other women, and she won his favor and approval more than any of the other virgins. So he set a royal crown on her head and made her queen instead of Vashti. </a:t>
            </a:r>
            <a:r>
              <a:rPr lang="en-US" b="1" baseline="30000" dirty="0"/>
              <a:t>19 </a:t>
            </a:r>
            <a:r>
              <a:rPr lang="en-US" dirty="0"/>
              <a:t>When the virgins were assembled a second time, Mordecai was sitting at the king’s gate. </a:t>
            </a:r>
            <a:r>
              <a:rPr lang="en-US" b="1" baseline="30000" dirty="0"/>
              <a:t>20 </a:t>
            </a:r>
            <a:r>
              <a:rPr lang="en-US" dirty="0"/>
              <a:t>But Esther had kept secret her family background and nationality just as Mordecai had told her to do, for she continued to follow Mordecai’s instructions as she had done when he was bringing her up.</a:t>
            </a:r>
          </a:p>
        </p:txBody>
      </p:sp>
    </p:spTree>
    <p:extLst>
      <p:ext uri="{BB962C8B-B14F-4D97-AF65-F5344CB8AC3E}">
        <p14:creationId xmlns:p14="http://schemas.microsoft.com/office/powerpoint/2010/main" val="243461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F5538-1052-E748-B1CD-5FEEC251B7EB}"/>
              </a:ext>
            </a:extLst>
          </p:cNvPr>
          <p:cNvSpPr>
            <a:spLocks noGrp="1"/>
          </p:cNvSpPr>
          <p:nvPr>
            <p:ph type="title"/>
          </p:nvPr>
        </p:nvSpPr>
        <p:spPr>
          <a:xfrm>
            <a:off x="686834" y="1153572"/>
            <a:ext cx="3200400" cy="4461163"/>
          </a:xfrm>
        </p:spPr>
        <p:txBody>
          <a:bodyPr>
            <a:normAutofit/>
          </a:bodyPr>
          <a:lstStyle/>
          <a:p>
            <a:pPr algn="ctr"/>
            <a:r>
              <a:rPr lang="en-US" dirty="0">
                <a:solidFill>
                  <a:srgbClr val="FFFFFF"/>
                </a:solidFill>
              </a:rPr>
              <a:t>Page 82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A43924-085B-EE4C-BBA4-F9765FB060CD}"/>
              </a:ext>
            </a:extLst>
          </p:cNvPr>
          <p:cNvSpPr>
            <a:spLocks noGrp="1"/>
          </p:cNvSpPr>
          <p:nvPr>
            <p:ph idx="1"/>
          </p:nvPr>
        </p:nvSpPr>
        <p:spPr>
          <a:xfrm>
            <a:off x="4447308" y="591344"/>
            <a:ext cx="6906491" cy="5585619"/>
          </a:xfrm>
        </p:spPr>
        <p:txBody>
          <a:bodyPr anchor="ctr">
            <a:normAutofit/>
          </a:bodyPr>
          <a:lstStyle/>
          <a:p>
            <a:pPr marL="0" indent="0" algn="ctr">
              <a:buNone/>
            </a:pPr>
            <a:r>
              <a:rPr lang="en-US" sz="3200" b="1" dirty="0"/>
              <a:t>“However, we will not be able to be God’s agents of reconciliation if we stay secluded in worlds that keep us from the reality of what is happening around us.”</a:t>
            </a:r>
          </a:p>
        </p:txBody>
      </p:sp>
    </p:spTree>
    <p:extLst>
      <p:ext uri="{BB962C8B-B14F-4D97-AF65-F5344CB8AC3E}">
        <p14:creationId xmlns:p14="http://schemas.microsoft.com/office/powerpoint/2010/main" val="4139548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4DE6F393-6D44-D248-87AA-CB4908CDEF61}"/>
              </a:ext>
            </a:extLst>
          </p:cNvPr>
          <p:cNvSpPr>
            <a:spLocks noGrp="1"/>
          </p:cNvSpPr>
          <p:nvPr>
            <p:ph type="title"/>
          </p:nvPr>
        </p:nvSpPr>
        <p:spPr>
          <a:xfrm>
            <a:off x="8153400" y="818457"/>
            <a:ext cx="3322317" cy="2975876"/>
          </a:xfrm>
        </p:spPr>
        <p:txBody>
          <a:bodyPr vert="horz" lIns="91440" tIns="45720" rIns="91440" bIns="45720" rtlCol="0" anchor="b">
            <a:normAutofit fontScale="90000"/>
          </a:bodyPr>
          <a:lstStyle/>
          <a:p>
            <a:pPr algn="ctr"/>
            <a:r>
              <a:rPr lang="en-US" sz="3400" b="1" kern="1200" dirty="0">
                <a:solidFill>
                  <a:schemeClr val="tx1"/>
                </a:solidFill>
                <a:latin typeface="+mn-lt"/>
                <a:ea typeface="+mj-ea"/>
                <a:cs typeface="+mj-cs"/>
              </a:rPr>
              <a:t>Esther became isolated and insolated from what was happening outside the palace</a:t>
            </a:r>
          </a:p>
        </p:txBody>
      </p:sp>
      <p:pic>
        <p:nvPicPr>
          <p:cNvPr id="1026" name="Picture 2" descr="An Isolated Mansion Overlooking the Coral Sea - WSJ">
            <a:extLst>
              <a:ext uri="{FF2B5EF4-FFF2-40B4-BE49-F238E27FC236}">
                <a16:creationId xmlns:a16="http://schemas.microsoft.com/office/drawing/2014/main" id="{EFBCFCEF-9B2B-824D-92D3-D32C8C9A542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64"/>
          <a:stretch/>
        </p:blipFill>
        <p:spPr bwMode="auto">
          <a:xfrm>
            <a:off x="716280" y="1268720"/>
            <a:ext cx="6436548" cy="4320559"/>
          </a:xfrm>
          <a:prstGeom prst="rect">
            <a:avLst/>
          </a:prstGeom>
          <a:noFill/>
          <a:extLst>
            <a:ext uri="{909E8E84-426E-40DD-AFC4-6F175D3DCCD1}">
              <a14:hiddenFill xmlns:a14="http://schemas.microsoft.com/office/drawing/2010/main">
                <a:solidFill>
                  <a:srgbClr val="FFFFFF"/>
                </a:solidFill>
              </a14:hiddenFill>
            </a:ext>
          </a:extLst>
        </p:spPr>
      </p:pic>
      <p:cxnSp>
        <p:nvCxnSpPr>
          <p:cNvPr id="193" name="Straight Connector 192">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491031"/>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FC57B00-0751-2541-9D76-74051B63A864}"/>
              </a:ext>
            </a:extLst>
          </p:cNvPr>
          <p:cNvSpPr>
            <a:spLocks noGrp="1"/>
          </p:cNvSpPr>
          <p:nvPr>
            <p:ph type="ctrTitle"/>
          </p:nvPr>
        </p:nvSpPr>
        <p:spPr>
          <a:xfrm>
            <a:off x="1524003" y="1999615"/>
            <a:ext cx="9144000" cy="2764028"/>
          </a:xfrm>
        </p:spPr>
        <p:txBody>
          <a:bodyPr anchor="ctr">
            <a:normAutofit/>
          </a:bodyPr>
          <a:lstStyle/>
          <a:p>
            <a:r>
              <a:rPr lang="en-US" sz="6100" b="1" dirty="0"/>
              <a:t>“Ignorance and isolation feed off our fear and vice versa.”</a:t>
            </a:r>
          </a:p>
        </p:txBody>
      </p:sp>
      <p:sp>
        <p:nvSpPr>
          <p:cNvPr id="5" name="Subtitle 4">
            <a:extLst>
              <a:ext uri="{FF2B5EF4-FFF2-40B4-BE49-F238E27FC236}">
                <a16:creationId xmlns:a16="http://schemas.microsoft.com/office/drawing/2014/main" id="{6316AC26-BF99-B741-B71D-7A02988A101A}"/>
              </a:ext>
            </a:extLst>
          </p:cNvPr>
          <p:cNvSpPr>
            <a:spLocks noGrp="1"/>
          </p:cNvSpPr>
          <p:nvPr>
            <p:ph type="subTitle" idx="1"/>
          </p:nvPr>
        </p:nvSpPr>
        <p:spPr>
          <a:xfrm>
            <a:off x="1966912" y="5645150"/>
            <a:ext cx="8258176" cy="631825"/>
          </a:xfrm>
        </p:spPr>
        <p:txBody>
          <a:bodyPr anchor="ctr">
            <a:normAutofit/>
          </a:bodyPr>
          <a:lstStyle/>
          <a:p>
            <a:r>
              <a:rPr lang="en-US" sz="2800" b="1" dirty="0"/>
              <a:t>Page 83</a:t>
            </a:r>
          </a:p>
        </p:txBody>
      </p:sp>
      <p:sp>
        <p:nvSpPr>
          <p:cNvPr id="16" name="Rectangle 1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5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73" name="Group 72">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74" name="Freeform: Shape 73">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6" name="Freeform: Shape 75">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7" name="Freeform: Shape 76">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8" name="Freeform: Shape 77">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2050" name="Picture 2" descr="Muslims in America reflect on how 9/11 changed their lives - CNN">
            <a:extLst>
              <a:ext uri="{FF2B5EF4-FFF2-40B4-BE49-F238E27FC236}">
                <a16:creationId xmlns:a16="http://schemas.microsoft.com/office/drawing/2014/main" id="{1BD95C76-C88D-3A44-AE31-1CFE325565D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10938" y="1253700"/>
            <a:ext cx="7560860" cy="4248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15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3" name="Rectangle 72">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2050" name="Picture 2" descr="Gratitude Is More Than Just Saying Thank You | Harvard Graduate School of  Education">
            <a:extLst>
              <a:ext uri="{FF2B5EF4-FFF2-40B4-BE49-F238E27FC236}">
                <a16:creationId xmlns:a16="http://schemas.microsoft.com/office/drawing/2014/main" id="{5A97DD6D-AE7C-474F-8C00-172BC333600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907"/>
          <a:stretch/>
        </p:blipFill>
        <p:spPr bwMode="auto">
          <a:xfrm rot="21480000">
            <a:off x="1137837" y="1003258"/>
            <a:ext cx="9916327" cy="476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560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5916AD-55E9-7442-AC7B-735B17BBD9C2}"/>
              </a:ext>
            </a:extLst>
          </p:cNvPr>
          <p:cNvSpPr>
            <a:spLocks noGrp="1"/>
          </p:cNvSpPr>
          <p:nvPr>
            <p:ph type="ctrTitle"/>
          </p:nvPr>
        </p:nvSpPr>
        <p:spPr>
          <a:xfrm>
            <a:off x="4038600" y="1939159"/>
            <a:ext cx="7644627" cy="2751086"/>
          </a:xfrm>
        </p:spPr>
        <p:txBody>
          <a:bodyPr>
            <a:normAutofit/>
          </a:bodyPr>
          <a:lstStyle/>
          <a:p>
            <a:pPr algn="r"/>
            <a:r>
              <a:rPr lang="en-US" sz="4700" dirty="0"/>
              <a:t>“When people are ignorant of the truth, they will accept any lie, and lies left unchecked can become dangerous.”</a:t>
            </a:r>
          </a:p>
        </p:txBody>
      </p:sp>
      <p:sp>
        <p:nvSpPr>
          <p:cNvPr id="3" name="Subtitle 2">
            <a:extLst>
              <a:ext uri="{FF2B5EF4-FFF2-40B4-BE49-F238E27FC236}">
                <a16:creationId xmlns:a16="http://schemas.microsoft.com/office/drawing/2014/main" id="{790C662C-505C-EF49-B2C9-42532685448F}"/>
              </a:ext>
            </a:extLst>
          </p:cNvPr>
          <p:cNvSpPr>
            <a:spLocks noGrp="1"/>
          </p:cNvSpPr>
          <p:nvPr>
            <p:ph type="subTitle" idx="1"/>
          </p:nvPr>
        </p:nvSpPr>
        <p:spPr>
          <a:xfrm>
            <a:off x="4038600" y="4782320"/>
            <a:ext cx="7644627" cy="1329443"/>
          </a:xfrm>
        </p:spPr>
        <p:txBody>
          <a:bodyPr>
            <a:normAutofit/>
          </a:bodyPr>
          <a:lstStyle/>
          <a:p>
            <a:pPr algn="r"/>
            <a:r>
              <a:rPr lang="en-US" dirty="0"/>
              <a:t>Page 85</a:t>
            </a:r>
          </a:p>
        </p:txBody>
      </p:sp>
    </p:spTree>
    <p:extLst>
      <p:ext uri="{BB962C8B-B14F-4D97-AF65-F5344CB8AC3E}">
        <p14:creationId xmlns:p14="http://schemas.microsoft.com/office/powerpoint/2010/main" val="282078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F0A4AE0-53A2-884B-837A-7782BDF40C47}"/>
              </a:ext>
            </a:extLst>
          </p:cNvPr>
          <p:cNvSpPr>
            <a:spLocks noGrp="1"/>
          </p:cNvSpPr>
          <p:nvPr>
            <p:ph type="ctrTitle"/>
          </p:nvPr>
        </p:nvSpPr>
        <p:spPr>
          <a:xfrm>
            <a:off x="1524000" y="1293338"/>
            <a:ext cx="9144000" cy="3274592"/>
          </a:xfrm>
        </p:spPr>
        <p:txBody>
          <a:bodyPr anchor="ctr">
            <a:normAutofit/>
          </a:bodyPr>
          <a:lstStyle/>
          <a:p>
            <a:r>
              <a:rPr lang="en-US" sz="5600" b="1" dirty="0"/>
              <a:t>Why do we find it so easy to be led by our ignorance, rather than to be led by God in our actions?</a:t>
            </a:r>
          </a:p>
        </p:txBody>
      </p:sp>
      <p:sp>
        <p:nvSpPr>
          <p:cNvPr id="5" name="Subtitle 4">
            <a:extLst>
              <a:ext uri="{FF2B5EF4-FFF2-40B4-BE49-F238E27FC236}">
                <a16:creationId xmlns:a16="http://schemas.microsoft.com/office/drawing/2014/main" id="{0E55FC70-C13C-FA41-B967-93BD6C1DBB44}"/>
              </a:ext>
            </a:extLst>
          </p:cNvPr>
          <p:cNvSpPr>
            <a:spLocks noGrp="1"/>
          </p:cNvSpPr>
          <p:nvPr>
            <p:ph type="subTitle" idx="1"/>
          </p:nvPr>
        </p:nvSpPr>
        <p:spPr>
          <a:xfrm>
            <a:off x="1524000" y="5514052"/>
            <a:ext cx="9144000" cy="651910"/>
          </a:xfrm>
        </p:spPr>
        <p:txBody>
          <a:bodyPr anchor="ctr">
            <a:normAutofit/>
          </a:bodyPr>
          <a:lstStyle/>
          <a:p>
            <a:endParaRPr lang="en-US"/>
          </a:p>
        </p:txBody>
      </p:sp>
      <p:cxnSp>
        <p:nvCxnSpPr>
          <p:cNvPr id="16" name="Straight Connector 15">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091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597CB6-E7B4-E342-83BB-4727615016BA}"/>
              </a:ext>
            </a:extLst>
          </p:cNvPr>
          <p:cNvSpPr>
            <a:spLocks noGrp="1"/>
          </p:cNvSpPr>
          <p:nvPr>
            <p:ph type="title"/>
          </p:nvPr>
        </p:nvSpPr>
        <p:spPr>
          <a:xfrm>
            <a:off x="586478" y="1683756"/>
            <a:ext cx="3115265" cy="2396359"/>
          </a:xfrm>
        </p:spPr>
        <p:txBody>
          <a:bodyPr anchor="b">
            <a:normAutofit/>
          </a:bodyPr>
          <a:lstStyle/>
          <a:p>
            <a:pPr algn="ctr"/>
            <a:r>
              <a:rPr lang="en-US" sz="4000" b="1" dirty="0">
                <a:solidFill>
                  <a:srgbClr val="FFFFFF"/>
                </a:solidFill>
                <a:latin typeface="+mn-lt"/>
              </a:rPr>
              <a:t>We must begin to examine our,</a:t>
            </a:r>
          </a:p>
        </p:txBody>
      </p:sp>
      <p:graphicFrame>
        <p:nvGraphicFramePr>
          <p:cNvPr id="5" name="Content Placeholder 2">
            <a:extLst>
              <a:ext uri="{FF2B5EF4-FFF2-40B4-BE49-F238E27FC236}">
                <a16:creationId xmlns:a16="http://schemas.microsoft.com/office/drawing/2014/main" id="{5E7512D4-4606-453F-B89C-15EDA55F8A0B}"/>
              </a:ext>
            </a:extLst>
          </p:cNvPr>
          <p:cNvGraphicFramePr>
            <a:graphicFrameLocks noGrp="1"/>
          </p:cNvGraphicFramePr>
          <p:nvPr>
            <p:ph idx="1"/>
            <p:extLst>
              <p:ext uri="{D42A27DB-BD31-4B8C-83A1-F6EECF244321}">
                <p14:modId xmlns:p14="http://schemas.microsoft.com/office/powerpoint/2010/main" val="264338916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646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AF4A63-9A0E-DA42-A41E-C205BCAB8A42}"/>
              </a:ext>
            </a:extLst>
          </p:cNvPr>
          <p:cNvSpPr>
            <a:spLocks noGrp="1"/>
          </p:cNvSpPr>
          <p:nvPr>
            <p:ph type="title"/>
          </p:nvPr>
        </p:nvSpPr>
        <p:spPr>
          <a:xfrm>
            <a:off x="1171074" y="1396686"/>
            <a:ext cx="3240506" cy="4064628"/>
          </a:xfrm>
        </p:spPr>
        <p:txBody>
          <a:bodyPr>
            <a:normAutofit/>
          </a:bodyPr>
          <a:lstStyle/>
          <a:p>
            <a:pPr algn="ctr"/>
            <a:r>
              <a:rPr lang="en-US" b="1" dirty="0">
                <a:solidFill>
                  <a:srgbClr val="FFFFFF"/>
                </a:solidFill>
              </a:rPr>
              <a:t>Page 90-91</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25A2565-44D5-F546-BB63-267135CD0AA4}"/>
              </a:ext>
            </a:extLst>
          </p:cNvPr>
          <p:cNvSpPr>
            <a:spLocks noGrp="1"/>
          </p:cNvSpPr>
          <p:nvPr>
            <p:ph idx="1"/>
          </p:nvPr>
        </p:nvSpPr>
        <p:spPr>
          <a:xfrm>
            <a:off x="5370153" y="1526033"/>
            <a:ext cx="5536397" cy="3935281"/>
          </a:xfrm>
        </p:spPr>
        <p:txBody>
          <a:bodyPr>
            <a:normAutofit/>
          </a:bodyPr>
          <a:lstStyle/>
          <a:p>
            <a:pPr marL="0" indent="0" algn="ctr">
              <a:buNone/>
            </a:pPr>
            <a:r>
              <a:rPr lang="en-US" sz="3200" dirty="0"/>
              <a:t>“We need to listen to these prophetic voices-protestors, teachers, journalists, artists, preachers-that come to get our attention and inform us about the reality of what’s going on in people’s lives.”</a:t>
            </a:r>
          </a:p>
        </p:txBody>
      </p:sp>
    </p:spTree>
    <p:extLst>
      <p:ext uri="{BB962C8B-B14F-4D97-AF65-F5344CB8AC3E}">
        <p14:creationId xmlns:p14="http://schemas.microsoft.com/office/powerpoint/2010/main" val="303004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6FF67E-7675-954D-9E02-D44177263B49}"/>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 3 Questions we can ask ourselves frequently</a:t>
            </a:r>
          </a:p>
        </p:txBody>
      </p:sp>
      <p:graphicFrame>
        <p:nvGraphicFramePr>
          <p:cNvPr id="5" name="Content Placeholder 2">
            <a:extLst>
              <a:ext uri="{FF2B5EF4-FFF2-40B4-BE49-F238E27FC236}">
                <a16:creationId xmlns:a16="http://schemas.microsoft.com/office/drawing/2014/main" id="{A3C70244-000A-470C-A141-DA37DAAB8559}"/>
              </a:ext>
            </a:extLst>
          </p:cNvPr>
          <p:cNvGraphicFramePr>
            <a:graphicFrameLocks noGrp="1"/>
          </p:cNvGraphicFramePr>
          <p:nvPr>
            <p:ph idx="1"/>
            <p:extLst>
              <p:ext uri="{D42A27DB-BD31-4B8C-83A1-F6EECF244321}">
                <p14:modId xmlns:p14="http://schemas.microsoft.com/office/powerpoint/2010/main" val="270428591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842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BDAC5B6-20CE-447F-8BA1-F2274AC7A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1D22B31-BF8F-446B-9009-8A251FB17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3074" name="Picture 2" descr="Chapter 6">
            <a:extLst>
              <a:ext uri="{FF2B5EF4-FFF2-40B4-BE49-F238E27FC236}">
                <a16:creationId xmlns:a16="http://schemas.microsoft.com/office/drawing/2014/main" id="{F0CD24D5-726E-7A4F-990C-81D03337E93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96619" y="1201003"/>
            <a:ext cx="3659205" cy="410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630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547D8C-BF3E-4B4D-B8C4-73B92B809145}"/>
              </a:ext>
            </a:extLst>
          </p:cNvPr>
          <p:cNvSpPr>
            <a:spLocks noGrp="1"/>
          </p:cNvSpPr>
          <p:nvPr>
            <p:ph type="title"/>
          </p:nvPr>
        </p:nvSpPr>
        <p:spPr>
          <a:xfrm>
            <a:off x="838200" y="365125"/>
            <a:ext cx="10515600" cy="1325563"/>
          </a:xfrm>
        </p:spPr>
        <p:txBody>
          <a:bodyPr>
            <a:normAutofit/>
          </a:bodyPr>
          <a:lstStyle/>
          <a:p>
            <a:r>
              <a:rPr lang="en-US" sz="5400"/>
              <a:t>Esther 4:1-4</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57564F-1EC7-7344-8FFE-CE636C787B8F}"/>
              </a:ext>
            </a:extLst>
          </p:cNvPr>
          <p:cNvSpPr>
            <a:spLocks noGrp="1"/>
          </p:cNvSpPr>
          <p:nvPr>
            <p:ph idx="1"/>
          </p:nvPr>
        </p:nvSpPr>
        <p:spPr>
          <a:xfrm>
            <a:off x="838200" y="1929384"/>
            <a:ext cx="10515600" cy="4251960"/>
          </a:xfrm>
        </p:spPr>
        <p:txBody>
          <a:bodyPr>
            <a:normAutofit lnSpcReduction="10000"/>
          </a:bodyPr>
          <a:lstStyle/>
          <a:p>
            <a:pPr marL="0" indent="0">
              <a:buNone/>
            </a:pPr>
            <a:endParaRPr lang="en-US" sz="2200" dirty="0"/>
          </a:p>
          <a:p>
            <a:pPr marL="0" indent="0" algn="ctr">
              <a:buNone/>
            </a:pPr>
            <a:r>
              <a:rPr lang="en-US" dirty="0"/>
              <a:t>When Mordecai learned of all that had been done, he tore his clothes, put on sackcloth and ashes, and went out into the city, wailing loudly and bitterly. </a:t>
            </a:r>
            <a:r>
              <a:rPr lang="en-US" b="1" baseline="30000" dirty="0"/>
              <a:t>2 </a:t>
            </a:r>
            <a:r>
              <a:rPr lang="en-US" dirty="0"/>
              <a:t>But he went only as far as the king’s gate, because no one clothed in sackcloth was allowed to enter it. </a:t>
            </a:r>
            <a:r>
              <a:rPr lang="en-US" b="1" baseline="30000" dirty="0"/>
              <a:t>3 </a:t>
            </a:r>
            <a:r>
              <a:rPr lang="en-US" dirty="0"/>
              <a:t>In every province to which the edict and order of the king came, there was great mourning among the Jews, with fasting, weeping and wailing. Many lay in sackcloth and ashes.</a:t>
            </a:r>
          </a:p>
          <a:p>
            <a:pPr marL="0" indent="0" algn="ctr">
              <a:buNone/>
            </a:pPr>
            <a:r>
              <a:rPr lang="en-US" b="1" baseline="30000" dirty="0"/>
              <a:t>4 </a:t>
            </a:r>
            <a:r>
              <a:rPr lang="en-US" dirty="0"/>
              <a:t>When Esther’s eunuchs and female attendants came and told her about Mordecai, she was in great distress. She sent clothes for him to put on instead of his sackcloth, but he would not accept them.</a:t>
            </a:r>
          </a:p>
          <a:p>
            <a:pPr marL="0" indent="0">
              <a:buNone/>
            </a:pPr>
            <a:endParaRPr lang="en-US" sz="2200" dirty="0"/>
          </a:p>
        </p:txBody>
      </p:sp>
    </p:spTree>
    <p:extLst>
      <p:ext uri="{BB962C8B-B14F-4D97-AF65-F5344CB8AC3E}">
        <p14:creationId xmlns:p14="http://schemas.microsoft.com/office/powerpoint/2010/main" val="3930448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ullum: It wasn&amp;#39;t just a chokehold that killed Eric Garner">
            <a:extLst>
              <a:ext uri="{FF2B5EF4-FFF2-40B4-BE49-F238E27FC236}">
                <a16:creationId xmlns:a16="http://schemas.microsoft.com/office/drawing/2014/main" id="{B9A92B48-0F95-C84A-A96E-6513D3604F9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44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17F704-76D0-4E46-BE76-331723EF8288}"/>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dirty="0">
                <a:solidFill>
                  <a:schemeClr val="tx1">
                    <a:lumMod val="85000"/>
                    <a:lumOff val="15000"/>
                  </a:schemeClr>
                </a:solidFill>
              </a:rPr>
              <a:t>July 17, 2014</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03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Back-to-School: A Lament (part 2 of 3) | AdventurouslyAuthentic">
            <a:extLst>
              <a:ext uri="{FF2B5EF4-FFF2-40B4-BE49-F238E27FC236}">
                <a16:creationId xmlns:a16="http://schemas.microsoft.com/office/drawing/2014/main" id="{2EE36B01-14EC-E440-BFEC-0AFF75FFCC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1207092"/>
            <a:ext cx="10905066" cy="4443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29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952CFC41-C86D-1541-9697-450C95539A25}"/>
              </a:ext>
            </a:extLst>
          </p:cNvPr>
          <p:cNvSpPr>
            <a:spLocks noGrp="1"/>
          </p:cNvSpPr>
          <p:nvPr>
            <p:ph type="title"/>
          </p:nvPr>
        </p:nvSpPr>
        <p:spPr>
          <a:xfrm>
            <a:off x="838200" y="669925"/>
            <a:ext cx="4508946" cy="1325563"/>
          </a:xfrm>
        </p:spPr>
        <p:txBody>
          <a:bodyPr anchor="b">
            <a:normAutofit/>
          </a:bodyPr>
          <a:lstStyle/>
          <a:p>
            <a:pPr algn="r"/>
            <a:r>
              <a:rPr lang="en-US">
                <a:solidFill>
                  <a:schemeClr val="bg1"/>
                </a:solidFill>
              </a:rPr>
              <a:t>Page 97</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2BE72C-0C96-BB47-B710-64FB6F282D07}"/>
              </a:ext>
            </a:extLst>
          </p:cNvPr>
          <p:cNvSpPr>
            <a:spLocks noGrp="1"/>
          </p:cNvSpPr>
          <p:nvPr>
            <p:ph idx="1"/>
          </p:nvPr>
        </p:nvSpPr>
        <p:spPr>
          <a:xfrm>
            <a:off x="1392667" y="2398957"/>
            <a:ext cx="9406666" cy="3526144"/>
          </a:xfrm>
        </p:spPr>
        <p:txBody>
          <a:bodyPr>
            <a:normAutofit/>
          </a:bodyPr>
          <a:lstStyle/>
          <a:p>
            <a:pPr marL="0" indent="0" algn="ctr">
              <a:buNone/>
            </a:pPr>
            <a:r>
              <a:rPr lang="en-US" sz="3200" b="1" dirty="0">
                <a:solidFill>
                  <a:schemeClr val="bg1"/>
                </a:solidFill>
              </a:rPr>
              <a:t>“He is saying, I will not let you silence me. I will not let you placate me. I will not go away quietly. I refuse to be pacified. I will not allow you to shut me up or force me to compose myself because I make you feel uncomfortable. No!”</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412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hapter 4">
            <a:extLst>
              <a:ext uri="{FF2B5EF4-FFF2-40B4-BE49-F238E27FC236}">
                <a16:creationId xmlns:a16="http://schemas.microsoft.com/office/drawing/2014/main" id="{84B191E0-94F3-1F42-8170-2CC772129CD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26755" y="643466"/>
            <a:ext cx="5138490"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121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0C590-DF74-304B-915D-179B08ADF260}"/>
              </a:ext>
            </a:extLst>
          </p:cNvPr>
          <p:cNvSpPr>
            <a:spLocks noGrp="1"/>
          </p:cNvSpPr>
          <p:nvPr>
            <p:ph type="title"/>
          </p:nvPr>
        </p:nvSpPr>
        <p:spPr>
          <a:xfrm>
            <a:off x="7464614" y="1783959"/>
            <a:ext cx="4087306" cy="2889114"/>
          </a:xfrm>
        </p:spPr>
        <p:txBody>
          <a:bodyPr vert="horz" lIns="91440" tIns="45720" rIns="91440" bIns="45720" rtlCol="0" anchor="b">
            <a:normAutofit/>
          </a:bodyPr>
          <a:lstStyle/>
          <a:p>
            <a:pPr algn="ctr"/>
            <a:r>
              <a:rPr lang="en-US" sz="5400" b="1" dirty="0"/>
              <a:t>Page 97-99 Bethany Barnes</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a:extLst>
              <a:ext uri="{FF2B5EF4-FFF2-40B4-BE49-F238E27FC236}">
                <a16:creationId xmlns:a16="http://schemas.microsoft.com/office/drawing/2014/main" id="{48471469-E276-284B-819B-86A0A3AFCE0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259" r="1" b="40076"/>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963724"/>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6252CE-504E-2D4E-A24F-4E48DB138158}"/>
              </a:ext>
            </a:extLst>
          </p:cNvPr>
          <p:cNvSpPr>
            <a:spLocks noGrp="1"/>
          </p:cNvSpPr>
          <p:nvPr>
            <p:ph type="title"/>
          </p:nvPr>
        </p:nvSpPr>
        <p:spPr>
          <a:xfrm>
            <a:off x="838200" y="365126"/>
            <a:ext cx="7757694" cy="1288238"/>
          </a:xfrm>
        </p:spPr>
        <p:txBody>
          <a:bodyPr anchor="b">
            <a:normAutofit/>
          </a:bodyPr>
          <a:lstStyle/>
          <a:p>
            <a:endParaRPr lang="en-US"/>
          </a:p>
        </p:txBody>
      </p:sp>
      <p:sp>
        <p:nvSpPr>
          <p:cNvPr id="3" name="Content Placeholder 2">
            <a:extLst>
              <a:ext uri="{FF2B5EF4-FFF2-40B4-BE49-F238E27FC236}">
                <a16:creationId xmlns:a16="http://schemas.microsoft.com/office/drawing/2014/main" id="{75596248-02D3-D24F-9684-39FE3BFC429F}"/>
              </a:ext>
            </a:extLst>
          </p:cNvPr>
          <p:cNvSpPr>
            <a:spLocks noGrp="1"/>
          </p:cNvSpPr>
          <p:nvPr>
            <p:ph idx="1"/>
          </p:nvPr>
        </p:nvSpPr>
        <p:spPr>
          <a:xfrm>
            <a:off x="838198" y="1956390"/>
            <a:ext cx="7322290" cy="3907465"/>
          </a:xfrm>
        </p:spPr>
        <p:txBody>
          <a:bodyPr anchor="t">
            <a:normAutofit/>
          </a:bodyPr>
          <a:lstStyle/>
          <a:p>
            <a:pPr marL="0" indent="0" algn="ctr">
              <a:buNone/>
            </a:pPr>
            <a:endParaRPr lang="en-US" sz="3200" b="1" dirty="0"/>
          </a:p>
          <a:p>
            <a:pPr marL="0" indent="0" algn="ctr">
              <a:buNone/>
            </a:pPr>
            <a:r>
              <a:rPr lang="en-US" sz="3200" b="1" dirty="0"/>
              <a:t>“We will no longer act like things don’t exist just because they don’t affect us or our lives or make us feel uncomfortable thinking about.”</a:t>
            </a:r>
          </a:p>
        </p:txBody>
      </p:sp>
    </p:spTree>
    <p:extLst>
      <p:ext uri="{BB962C8B-B14F-4D97-AF65-F5344CB8AC3E}">
        <p14:creationId xmlns:p14="http://schemas.microsoft.com/office/powerpoint/2010/main" val="3982121699"/>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6252CE-504E-2D4E-A24F-4E48DB138158}"/>
              </a:ext>
            </a:extLst>
          </p:cNvPr>
          <p:cNvSpPr>
            <a:spLocks noGrp="1"/>
          </p:cNvSpPr>
          <p:nvPr>
            <p:ph type="title"/>
          </p:nvPr>
        </p:nvSpPr>
        <p:spPr>
          <a:xfrm>
            <a:off x="838200" y="365126"/>
            <a:ext cx="7757694" cy="1288238"/>
          </a:xfrm>
        </p:spPr>
        <p:txBody>
          <a:bodyPr anchor="b">
            <a:normAutofit/>
          </a:bodyPr>
          <a:lstStyle/>
          <a:p>
            <a:endParaRPr lang="en-US"/>
          </a:p>
        </p:txBody>
      </p:sp>
      <p:sp>
        <p:nvSpPr>
          <p:cNvPr id="3" name="Content Placeholder 2">
            <a:extLst>
              <a:ext uri="{FF2B5EF4-FFF2-40B4-BE49-F238E27FC236}">
                <a16:creationId xmlns:a16="http://schemas.microsoft.com/office/drawing/2014/main" id="{75596248-02D3-D24F-9684-39FE3BFC429F}"/>
              </a:ext>
            </a:extLst>
          </p:cNvPr>
          <p:cNvSpPr>
            <a:spLocks noGrp="1"/>
          </p:cNvSpPr>
          <p:nvPr>
            <p:ph idx="1"/>
          </p:nvPr>
        </p:nvSpPr>
        <p:spPr>
          <a:xfrm>
            <a:off x="838198" y="1956390"/>
            <a:ext cx="7322290" cy="3907465"/>
          </a:xfrm>
        </p:spPr>
        <p:txBody>
          <a:bodyPr anchor="t">
            <a:normAutofit/>
          </a:bodyPr>
          <a:lstStyle/>
          <a:p>
            <a:pPr marL="0" indent="0" algn="ctr">
              <a:buNone/>
            </a:pPr>
            <a:r>
              <a:rPr lang="en-US" sz="3200" b="1" dirty="0"/>
              <a:t>“We know that racism is not a thing of the past, but a thing of the present and our future if we do not do something. We acknowledge our privilege, take responsibility for our action and inaction, and want to put an end to this centuries-long narrative that is still alive today.”</a:t>
            </a:r>
          </a:p>
        </p:txBody>
      </p:sp>
    </p:spTree>
    <p:extLst>
      <p:ext uri="{BB962C8B-B14F-4D97-AF65-F5344CB8AC3E}">
        <p14:creationId xmlns:p14="http://schemas.microsoft.com/office/powerpoint/2010/main" val="111903023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0B2C9B-533A-C14E-BCAB-95241A8EB3B9}"/>
              </a:ext>
            </a:extLst>
          </p:cNvPr>
          <p:cNvSpPr>
            <a:spLocks noGrp="1"/>
          </p:cNvSpPr>
          <p:nvPr>
            <p:ph type="title"/>
          </p:nvPr>
        </p:nvSpPr>
        <p:spPr>
          <a:xfrm>
            <a:off x="1171074" y="1396686"/>
            <a:ext cx="3240506" cy="4064628"/>
          </a:xfrm>
        </p:spPr>
        <p:txBody>
          <a:bodyPr>
            <a:normAutofit/>
          </a:bodyPr>
          <a:lstStyle/>
          <a:p>
            <a:pPr algn="ctr"/>
            <a:r>
              <a:rPr lang="en-US" b="1" dirty="0">
                <a:solidFill>
                  <a:srgbClr val="FFFFFF"/>
                </a:solidFill>
              </a:rPr>
              <a:t>Esther </a:t>
            </a:r>
            <a:br>
              <a:rPr lang="en-US" b="1" dirty="0">
                <a:solidFill>
                  <a:srgbClr val="FFFFFF"/>
                </a:solidFill>
              </a:rPr>
            </a:br>
            <a:r>
              <a:rPr lang="en-US" b="1" dirty="0">
                <a:solidFill>
                  <a:srgbClr val="FFFFFF"/>
                </a:solidFill>
              </a:rPr>
              <a:t>2:10-11</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F1BE7D2-A99A-3244-9A06-F3739338BE4B}"/>
              </a:ext>
            </a:extLst>
          </p:cNvPr>
          <p:cNvSpPr>
            <a:spLocks noGrp="1"/>
          </p:cNvSpPr>
          <p:nvPr>
            <p:ph idx="1"/>
          </p:nvPr>
        </p:nvSpPr>
        <p:spPr>
          <a:xfrm>
            <a:off x="5370153" y="1526033"/>
            <a:ext cx="5536397" cy="3935281"/>
          </a:xfrm>
        </p:spPr>
        <p:txBody>
          <a:bodyPr>
            <a:normAutofit/>
          </a:bodyPr>
          <a:lstStyle/>
          <a:p>
            <a:pPr marL="0" indent="0">
              <a:buNone/>
            </a:pPr>
            <a:endParaRPr lang="en-US" dirty="0"/>
          </a:p>
          <a:p>
            <a:pPr marL="0" indent="0" algn="ctr">
              <a:buNone/>
            </a:pPr>
            <a:r>
              <a:rPr lang="en-US" b="1" baseline="30000" dirty="0"/>
              <a:t>10 </a:t>
            </a:r>
            <a:r>
              <a:rPr lang="en-US" dirty="0"/>
              <a:t>Esther had not revealed her nationality and family background, because Mordecai had forbidden her to do so. </a:t>
            </a:r>
            <a:r>
              <a:rPr lang="en-US" b="1" baseline="30000" dirty="0"/>
              <a:t>11 </a:t>
            </a:r>
            <a:r>
              <a:rPr lang="en-US" dirty="0"/>
              <a:t>Every day he walked back and forth near the courtyard of the harem to find out how Esther was and what was happening to her.</a:t>
            </a:r>
          </a:p>
        </p:txBody>
      </p:sp>
    </p:spTree>
    <p:extLst>
      <p:ext uri="{BB962C8B-B14F-4D97-AF65-F5344CB8AC3E}">
        <p14:creationId xmlns:p14="http://schemas.microsoft.com/office/powerpoint/2010/main" val="3675400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869572-6714-C04F-B1F5-5E6DFA1D7715}"/>
              </a:ext>
            </a:extLst>
          </p:cNvPr>
          <p:cNvSpPr>
            <a:spLocks noGrp="1"/>
          </p:cNvSpPr>
          <p:nvPr>
            <p:ph type="title"/>
          </p:nvPr>
        </p:nvSpPr>
        <p:spPr>
          <a:xfrm>
            <a:off x="686834" y="1153572"/>
            <a:ext cx="3200400" cy="4461163"/>
          </a:xfrm>
        </p:spPr>
        <p:txBody>
          <a:bodyPr>
            <a:normAutofit/>
          </a:bodyPr>
          <a:lstStyle/>
          <a:p>
            <a:r>
              <a:rPr lang="en-US" sz="4100" dirty="0">
                <a:solidFill>
                  <a:srgbClr val="FFFFFF"/>
                </a:solidFill>
              </a:rPr>
              <a:t>The call to reconciliation is heavy. </a:t>
            </a:r>
            <a:br>
              <a:rPr lang="en-US" sz="4100" dirty="0">
                <a:solidFill>
                  <a:srgbClr val="FFFFFF"/>
                </a:solidFill>
              </a:rPr>
            </a:br>
            <a:r>
              <a:rPr lang="en-US" sz="4100" dirty="0">
                <a:solidFill>
                  <a:srgbClr val="FFFFFF"/>
                </a:solidFill>
              </a:rPr>
              <a:t>Page 64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B21C70E-1207-7043-BE08-85F2D3BD367D}"/>
              </a:ext>
            </a:extLst>
          </p:cNvPr>
          <p:cNvSpPr>
            <a:spLocks noGrp="1"/>
          </p:cNvSpPr>
          <p:nvPr>
            <p:ph idx="1"/>
          </p:nvPr>
        </p:nvSpPr>
        <p:spPr>
          <a:xfrm>
            <a:off x="4447308" y="591344"/>
            <a:ext cx="6906491" cy="5585619"/>
          </a:xfrm>
        </p:spPr>
        <p:txBody>
          <a:bodyPr anchor="ctr">
            <a:normAutofit/>
          </a:bodyPr>
          <a:lstStyle/>
          <a:p>
            <a:pPr marL="0" indent="0">
              <a:buNone/>
            </a:pPr>
            <a:r>
              <a:rPr lang="en-US" dirty="0"/>
              <a:t>“I can’t play that role for you anymore. I can’t be that person for you. I can’t carry this for you. I need you to do your work. Yes, I need you to do your work.”</a:t>
            </a:r>
          </a:p>
        </p:txBody>
      </p:sp>
    </p:spTree>
    <p:extLst>
      <p:ext uri="{BB962C8B-B14F-4D97-AF65-F5344CB8AC3E}">
        <p14:creationId xmlns:p14="http://schemas.microsoft.com/office/powerpoint/2010/main" val="128187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D138EC-B49A-EF41-B842-B8351AD4FD3C}"/>
              </a:ext>
            </a:extLst>
          </p:cNvPr>
          <p:cNvSpPr>
            <a:spLocks noGrp="1"/>
          </p:cNvSpPr>
          <p:nvPr>
            <p:ph type="title"/>
          </p:nvPr>
        </p:nvSpPr>
        <p:spPr>
          <a:xfrm>
            <a:off x="630936" y="640080"/>
            <a:ext cx="4818888" cy="1481328"/>
          </a:xfrm>
        </p:spPr>
        <p:txBody>
          <a:bodyPr anchor="b">
            <a:normAutofit/>
          </a:bodyPr>
          <a:lstStyle/>
          <a:p>
            <a:r>
              <a:rPr lang="en-US" sz="5400"/>
              <a:t>April 4, 2014</a:t>
            </a:r>
          </a:p>
        </p:txBody>
      </p:sp>
      <p:sp>
        <p:nvSpPr>
          <p:cNvPr id="7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B7BFFC-EB84-0046-9FB9-3026A14192F7}"/>
              </a:ext>
            </a:extLst>
          </p:cNvPr>
          <p:cNvSpPr>
            <a:spLocks noGrp="1"/>
          </p:cNvSpPr>
          <p:nvPr>
            <p:ph idx="1"/>
          </p:nvPr>
        </p:nvSpPr>
        <p:spPr>
          <a:xfrm>
            <a:off x="630936" y="2660904"/>
            <a:ext cx="4818888" cy="3547872"/>
          </a:xfrm>
        </p:spPr>
        <p:txBody>
          <a:bodyPr anchor="t">
            <a:normAutofit/>
          </a:bodyPr>
          <a:lstStyle/>
          <a:p>
            <a:pPr marL="0" indent="0">
              <a:buNone/>
            </a:pPr>
            <a:endParaRPr lang="en-US" sz="2200"/>
          </a:p>
          <a:p>
            <a:pPr marL="0" indent="0">
              <a:buNone/>
            </a:pPr>
            <a:endParaRPr lang="en-US" sz="2200"/>
          </a:p>
        </p:txBody>
      </p:sp>
      <p:pic>
        <p:nvPicPr>
          <p:cNvPr id="2050" name="Picture 2" descr="Bring back our girls' rights in Nigeria | Plan International">
            <a:extLst>
              <a:ext uri="{FF2B5EF4-FFF2-40B4-BE49-F238E27FC236}">
                <a16:creationId xmlns:a16="http://schemas.microsoft.com/office/drawing/2014/main" id="{4EA22033-4BD3-7A4B-86DD-90C21536E5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9048" y="1134005"/>
            <a:ext cx="5458968" cy="4589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041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6"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71CDA1-A39D-D049-9115-66A7069020FC}"/>
              </a:ext>
            </a:extLst>
          </p:cNvPr>
          <p:cNvSpPr>
            <a:spLocks noGrp="1"/>
          </p:cNvSpPr>
          <p:nvPr>
            <p:ph type="title"/>
          </p:nvPr>
        </p:nvSpPr>
        <p:spPr>
          <a:xfrm>
            <a:off x="2311147" y="365760"/>
            <a:ext cx="7569706" cy="1288238"/>
          </a:xfrm>
        </p:spPr>
        <p:txBody>
          <a:bodyPr anchor="ctr">
            <a:normAutofit/>
          </a:bodyPr>
          <a:lstStyle/>
          <a:p>
            <a:pPr algn="ctr"/>
            <a:r>
              <a:rPr lang="en-US" b="1" dirty="0"/>
              <a:t>Page 67-68</a:t>
            </a:r>
          </a:p>
        </p:txBody>
      </p:sp>
      <p:sp>
        <p:nvSpPr>
          <p:cNvPr id="3" name="Content Placeholder 2">
            <a:extLst>
              <a:ext uri="{FF2B5EF4-FFF2-40B4-BE49-F238E27FC236}">
                <a16:creationId xmlns:a16="http://schemas.microsoft.com/office/drawing/2014/main" id="{B6D92036-0FFF-DB41-8E66-4E20ACE384A6}"/>
              </a:ext>
            </a:extLst>
          </p:cNvPr>
          <p:cNvSpPr>
            <a:spLocks noGrp="1"/>
          </p:cNvSpPr>
          <p:nvPr>
            <p:ph idx="1"/>
          </p:nvPr>
        </p:nvSpPr>
        <p:spPr>
          <a:xfrm>
            <a:off x="2165569" y="1956816"/>
            <a:ext cx="7860863" cy="4024884"/>
          </a:xfrm>
        </p:spPr>
        <p:txBody>
          <a:bodyPr anchor="t">
            <a:noAutofit/>
          </a:bodyPr>
          <a:lstStyle/>
          <a:p>
            <a:pPr marL="0" indent="0">
              <a:buNone/>
            </a:pPr>
            <a:r>
              <a:rPr lang="en-US" dirty="0"/>
              <a:t>“As a mother of black children, I have an additional list of things I tell my kids in hopes that they will stay safe. If you are a black person or a person of color in the United States, you know what I’m talking about! </a:t>
            </a:r>
          </a:p>
          <a:p>
            <a:pPr marL="0" indent="0">
              <a:buNone/>
            </a:pPr>
            <a:r>
              <a:rPr lang="en-US" b="1" i="1" dirty="0">
                <a:solidFill>
                  <a:srgbClr val="FF0000"/>
                </a:solidFill>
              </a:rPr>
              <a:t>Keep your hands where folks can see them. Be mindful how you look to others. Speak English. Don’t wear a hoodie or walk that way when you’re in public. If you get stopped by the police while driving, keep your hands on the steering wheel, don’t ask questions, and definitely don’t talk back”</a:t>
            </a:r>
            <a:endParaRPr lang="en-US" b="1" dirty="0">
              <a:solidFill>
                <a:srgbClr val="FF0000"/>
              </a:solidFill>
            </a:endParaRPr>
          </a:p>
        </p:txBody>
      </p:sp>
    </p:spTree>
    <p:extLst>
      <p:ext uri="{BB962C8B-B14F-4D97-AF65-F5344CB8AC3E}">
        <p14:creationId xmlns:p14="http://schemas.microsoft.com/office/powerpoint/2010/main" val="93242735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9A74D39-94C4-2C47-B5AB-1BE72CF6A60F}"/>
              </a:ext>
            </a:extLst>
          </p:cNvPr>
          <p:cNvSpPr>
            <a:spLocks noGrp="1"/>
          </p:cNvSpPr>
          <p:nvPr>
            <p:ph type="ctrTitle"/>
          </p:nvPr>
        </p:nvSpPr>
        <p:spPr>
          <a:xfrm>
            <a:off x="4654296" y="640080"/>
            <a:ext cx="6894576" cy="3566160"/>
          </a:xfrm>
        </p:spPr>
        <p:txBody>
          <a:bodyPr anchor="b">
            <a:normAutofit/>
          </a:bodyPr>
          <a:lstStyle/>
          <a:p>
            <a:pPr algn="l"/>
            <a:r>
              <a:rPr lang="en-US" sz="6600" dirty="0"/>
              <a:t>Why do rules such as these have to be a reality?</a:t>
            </a:r>
          </a:p>
        </p:txBody>
      </p:sp>
      <p:sp>
        <p:nvSpPr>
          <p:cNvPr id="5" name="Subtitle 4">
            <a:extLst>
              <a:ext uri="{FF2B5EF4-FFF2-40B4-BE49-F238E27FC236}">
                <a16:creationId xmlns:a16="http://schemas.microsoft.com/office/drawing/2014/main" id="{50C81608-4664-0845-970D-C009F93BE66E}"/>
              </a:ext>
            </a:extLst>
          </p:cNvPr>
          <p:cNvSpPr>
            <a:spLocks noGrp="1"/>
          </p:cNvSpPr>
          <p:nvPr>
            <p:ph type="subTitle" idx="1"/>
          </p:nvPr>
        </p:nvSpPr>
        <p:spPr>
          <a:xfrm>
            <a:off x="4654296" y="4636008"/>
            <a:ext cx="6894576" cy="1572768"/>
          </a:xfrm>
        </p:spPr>
        <p:txBody>
          <a:bodyPr>
            <a:normAutofit/>
          </a:bodyPr>
          <a:lstStyle/>
          <a:p>
            <a:pPr algn="l"/>
            <a:endParaRPr lang="en-US"/>
          </a:p>
        </p:txBody>
      </p:sp>
      <p:pic>
        <p:nvPicPr>
          <p:cNvPr id="7" name="Picture 6" descr="Wood human figure">
            <a:extLst>
              <a:ext uri="{FF2B5EF4-FFF2-40B4-BE49-F238E27FC236}">
                <a16:creationId xmlns:a16="http://schemas.microsoft.com/office/drawing/2014/main" id="{829DF544-42D4-46B9-A0B0-F4026FFB2960}"/>
              </a:ext>
            </a:extLst>
          </p:cNvPr>
          <p:cNvPicPr>
            <a:picLocks noChangeAspect="1"/>
          </p:cNvPicPr>
          <p:nvPr/>
        </p:nvPicPr>
        <p:blipFill rotWithShape="1">
          <a:blip r:embed="rId2"/>
          <a:srcRect l="5005" r="55578" b="-1"/>
          <a:stretch/>
        </p:blipFill>
        <p:spPr>
          <a:xfrm>
            <a:off x="20" y="10"/>
            <a:ext cx="4049786" cy="685799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13" name="sketchy line">
            <a:extLst>
              <a:ext uri="{FF2B5EF4-FFF2-40B4-BE49-F238E27FC236}">
                <a16:creationId xmlns:a16="http://schemas.microsoft.com/office/drawing/2014/main" id="{82580482-BA80-420A-8A05-C58E97F2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409267"/>
            <a:ext cx="4242816" cy="18288"/>
          </a:xfrm>
          <a:custGeom>
            <a:avLst/>
            <a:gdLst>
              <a:gd name="connsiteX0" fmla="*/ 0 w 4242816"/>
              <a:gd name="connsiteY0" fmla="*/ 0 h 18288"/>
              <a:gd name="connsiteX1" fmla="*/ 690973 w 4242816"/>
              <a:gd name="connsiteY1" fmla="*/ 0 h 18288"/>
              <a:gd name="connsiteX2" fmla="*/ 1212233 w 4242816"/>
              <a:gd name="connsiteY2" fmla="*/ 0 h 18288"/>
              <a:gd name="connsiteX3" fmla="*/ 1860778 w 4242816"/>
              <a:gd name="connsiteY3" fmla="*/ 0 h 18288"/>
              <a:gd name="connsiteX4" fmla="*/ 2424466 w 4242816"/>
              <a:gd name="connsiteY4" fmla="*/ 0 h 18288"/>
              <a:gd name="connsiteX5" fmla="*/ 3115439 w 4242816"/>
              <a:gd name="connsiteY5" fmla="*/ 0 h 18288"/>
              <a:gd name="connsiteX6" fmla="*/ 3636699 w 4242816"/>
              <a:gd name="connsiteY6" fmla="*/ 0 h 18288"/>
              <a:gd name="connsiteX7" fmla="*/ 4242816 w 4242816"/>
              <a:gd name="connsiteY7" fmla="*/ 0 h 18288"/>
              <a:gd name="connsiteX8" fmla="*/ 4242816 w 4242816"/>
              <a:gd name="connsiteY8" fmla="*/ 18288 h 18288"/>
              <a:gd name="connsiteX9" fmla="*/ 3636699 w 4242816"/>
              <a:gd name="connsiteY9" fmla="*/ 18288 h 18288"/>
              <a:gd name="connsiteX10" fmla="*/ 3030583 w 4242816"/>
              <a:gd name="connsiteY10" fmla="*/ 18288 h 18288"/>
              <a:gd name="connsiteX11" fmla="*/ 2466894 w 4242816"/>
              <a:gd name="connsiteY11" fmla="*/ 18288 h 18288"/>
              <a:gd name="connsiteX12" fmla="*/ 1988062 w 4242816"/>
              <a:gd name="connsiteY12" fmla="*/ 18288 h 18288"/>
              <a:gd name="connsiteX13" fmla="*/ 1466802 w 4242816"/>
              <a:gd name="connsiteY13" fmla="*/ 18288 h 18288"/>
              <a:gd name="connsiteX14" fmla="*/ 860686 w 4242816"/>
              <a:gd name="connsiteY14" fmla="*/ 18288 h 18288"/>
              <a:gd name="connsiteX15" fmla="*/ 0 w 4242816"/>
              <a:gd name="connsiteY15" fmla="*/ 18288 h 18288"/>
              <a:gd name="connsiteX16" fmla="*/ 0 w 424281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2816" h="18288" fill="none" extrusionOk="0">
                <a:moveTo>
                  <a:pt x="0" y="0"/>
                </a:moveTo>
                <a:cubicBezTo>
                  <a:pt x="249934" y="1471"/>
                  <a:pt x="379877" y="-29444"/>
                  <a:pt x="690973" y="0"/>
                </a:cubicBezTo>
                <a:cubicBezTo>
                  <a:pt x="1002069" y="29444"/>
                  <a:pt x="1021583" y="17501"/>
                  <a:pt x="1212233" y="0"/>
                </a:cubicBezTo>
                <a:cubicBezTo>
                  <a:pt x="1402883" y="-17501"/>
                  <a:pt x="1678760" y="5386"/>
                  <a:pt x="1860778" y="0"/>
                </a:cubicBezTo>
                <a:cubicBezTo>
                  <a:pt x="2042796" y="-5386"/>
                  <a:pt x="2245608" y="-22401"/>
                  <a:pt x="2424466" y="0"/>
                </a:cubicBezTo>
                <a:cubicBezTo>
                  <a:pt x="2603324" y="22401"/>
                  <a:pt x="2890020" y="33806"/>
                  <a:pt x="3115439" y="0"/>
                </a:cubicBezTo>
                <a:cubicBezTo>
                  <a:pt x="3340858" y="-33806"/>
                  <a:pt x="3428300" y="18628"/>
                  <a:pt x="3636699" y="0"/>
                </a:cubicBezTo>
                <a:cubicBezTo>
                  <a:pt x="3845098" y="-18628"/>
                  <a:pt x="4108824" y="5541"/>
                  <a:pt x="4242816" y="0"/>
                </a:cubicBezTo>
                <a:cubicBezTo>
                  <a:pt x="4242066" y="4160"/>
                  <a:pt x="4243125" y="10356"/>
                  <a:pt x="4242816" y="18288"/>
                </a:cubicBezTo>
                <a:cubicBezTo>
                  <a:pt x="4113424" y="32735"/>
                  <a:pt x="3768327" y="47567"/>
                  <a:pt x="3636699" y="18288"/>
                </a:cubicBezTo>
                <a:cubicBezTo>
                  <a:pt x="3505071" y="-10991"/>
                  <a:pt x="3294208" y="-4990"/>
                  <a:pt x="3030583" y="18288"/>
                </a:cubicBezTo>
                <a:cubicBezTo>
                  <a:pt x="2766958" y="41566"/>
                  <a:pt x="2649277" y="20974"/>
                  <a:pt x="2466894" y="18288"/>
                </a:cubicBezTo>
                <a:cubicBezTo>
                  <a:pt x="2284511" y="15602"/>
                  <a:pt x="2151277" y="1154"/>
                  <a:pt x="1988062" y="18288"/>
                </a:cubicBezTo>
                <a:cubicBezTo>
                  <a:pt x="1824847" y="35422"/>
                  <a:pt x="1691359" y="9265"/>
                  <a:pt x="1466802" y="18288"/>
                </a:cubicBezTo>
                <a:cubicBezTo>
                  <a:pt x="1242245" y="27311"/>
                  <a:pt x="1006161" y="36605"/>
                  <a:pt x="860686" y="18288"/>
                </a:cubicBezTo>
                <a:cubicBezTo>
                  <a:pt x="715211" y="-29"/>
                  <a:pt x="242774" y="46538"/>
                  <a:pt x="0" y="18288"/>
                </a:cubicBezTo>
                <a:cubicBezTo>
                  <a:pt x="-146" y="11482"/>
                  <a:pt x="-422" y="5192"/>
                  <a:pt x="0" y="0"/>
                </a:cubicBezTo>
                <a:close/>
              </a:path>
              <a:path w="4242816" h="18288" stroke="0" extrusionOk="0">
                <a:moveTo>
                  <a:pt x="0" y="0"/>
                </a:moveTo>
                <a:cubicBezTo>
                  <a:pt x="259751" y="-14018"/>
                  <a:pt x="356632" y="-15007"/>
                  <a:pt x="521260" y="0"/>
                </a:cubicBezTo>
                <a:cubicBezTo>
                  <a:pt x="685888" y="15007"/>
                  <a:pt x="885786" y="5167"/>
                  <a:pt x="1212233" y="0"/>
                </a:cubicBezTo>
                <a:cubicBezTo>
                  <a:pt x="1538680" y="-5167"/>
                  <a:pt x="1458849" y="7951"/>
                  <a:pt x="1691065" y="0"/>
                </a:cubicBezTo>
                <a:cubicBezTo>
                  <a:pt x="1923281" y="-7951"/>
                  <a:pt x="1985780" y="-16303"/>
                  <a:pt x="2169897" y="0"/>
                </a:cubicBezTo>
                <a:cubicBezTo>
                  <a:pt x="2354014" y="16303"/>
                  <a:pt x="2633054" y="-2739"/>
                  <a:pt x="2776014" y="0"/>
                </a:cubicBezTo>
                <a:cubicBezTo>
                  <a:pt x="2918974" y="2739"/>
                  <a:pt x="3112688" y="-15682"/>
                  <a:pt x="3339702" y="0"/>
                </a:cubicBezTo>
                <a:cubicBezTo>
                  <a:pt x="3566716" y="15682"/>
                  <a:pt x="4015278" y="-28467"/>
                  <a:pt x="4242816" y="0"/>
                </a:cubicBezTo>
                <a:cubicBezTo>
                  <a:pt x="4243501" y="7633"/>
                  <a:pt x="4242294" y="10002"/>
                  <a:pt x="4242816" y="18288"/>
                </a:cubicBezTo>
                <a:cubicBezTo>
                  <a:pt x="3924964" y="16283"/>
                  <a:pt x="3746362" y="-1805"/>
                  <a:pt x="3551843" y="18288"/>
                </a:cubicBezTo>
                <a:cubicBezTo>
                  <a:pt x="3357324" y="38381"/>
                  <a:pt x="3126422" y="47156"/>
                  <a:pt x="2860870" y="18288"/>
                </a:cubicBezTo>
                <a:cubicBezTo>
                  <a:pt x="2595318" y="-10580"/>
                  <a:pt x="2572437" y="11441"/>
                  <a:pt x="2297182" y="18288"/>
                </a:cubicBezTo>
                <a:cubicBezTo>
                  <a:pt x="2021927" y="25135"/>
                  <a:pt x="1916908" y="33601"/>
                  <a:pt x="1733493" y="18288"/>
                </a:cubicBezTo>
                <a:cubicBezTo>
                  <a:pt x="1550078" y="2975"/>
                  <a:pt x="1412440" y="27896"/>
                  <a:pt x="1212233" y="18288"/>
                </a:cubicBezTo>
                <a:cubicBezTo>
                  <a:pt x="1012026" y="8680"/>
                  <a:pt x="914386" y="13859"/>
                  <a:pt x="648545" y="18288"/>
                </a:cubicBezTo>
                <a:cubicBezTo>
                  <a:pt x="382704" y="22717"/>
                  <a:pt x="233522" y="39342"/>
                  <a:pt x="0" y="18288"/>
                </a:cubicBezTo>
                <a:cubicBezTo>
                  <a:pt x="-772" y="13661"/>
                  <a:pt x="-839" y="849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90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F9F8B30C-E206-DF42-A098-5BE4E4F5B4CB}"/>
              </a:ext>
            </a:extLst>
          </p:cNvPr>
          <p:cNvSpPr>
            <a:spLocks noGrp="1"/>
          </p:cNvSpPr>
          <p:nvPr>
            <p:ph type="ctrTitle"/>
          </p:nvPr>
        </p:nvSpPr>
        <p:spPr>
          <a:xfrm>
            <a:off x="1524000" y="929452"/>
            <a:ext cx="9144000" cy="2526738"/>
          </a:xfrm>
        </p:spPr>
        <p:txBody>
          <a:bodyPr>
            <a:normAutofit/>
          </a:bodyPr>
          <a:lstStyle/>
          <a:p>
            <a:r>
              <a:rPr lang="en-US" sz="6100" dirty="0">
                <a:solidFill>
                  <a:srgbClr val="FFFFFF"/>
                </a:solidFill>
              </a:rPr>
              <a:t>Don’t be different. Blend in. Hide who you really are.</a:t>
            </a:r>
          </a:p>
        </p:txBody>
      </p:sp>
      <p:sp>
        <p:nvSpPr>
          <p:cNvPr id="5" name="Subtitle 4">
            <a:extLst>
              <a:ext uri="{FF2B5EF4-FFF2-40B4-BE49-F238E27FC236}">
                <a16:creationId xmlns:a16="http://schemas.microsoft.com/office/drawing/2014/main" id="{730389B8-64DB-EE45-8180-74B4D3765DD5}"/>
              </a:ext>
            </a:extLst>
          </p:cNvPr>
          <p:cNvSpPr>
            <a:spLocks noGrp="1"/>
          </p:cNvSpPr>
          <p:nvPr>
            <p:ph type="subTitle" idx="1"/>
          </p:nvPr>
        </p:nvSpPr>
        <p:spPr>
          <a:xfrm>
            <a:off x="1524000" y="3695230"/>
            <a:ext cx="9144000" cy="1626541"/>
          </a:xfrm>
        </p:spPr>
        <p:txBody>
          <a:bodyPr>
            <a:normAutofit/>
          </a:bodyPr>
          <a:lstStyle/>
          <a:p>
            <a:endParaRPr lang="en-US" sz="3200" b="1" dirty="0">
              <a:solidFill>
                <a:srgbClr val="FFFFFF"/>
              </a:solidFill>
            </a:endParaRPr>
          </a:p>
          <a:p>
            <a:r>
              <a:rPr lang="en-US" sz="3200" b="1" dirty="0">
                <a:solidFill>
                  <a:srgbClr val="FFFFFF"/>
                </a:solidFill>
              </a:rPr>
              <a:t>This is harmful, but the only way many survive!</a:t>
            </a:r>
          </a:p>
        </p:txBody>
      </p:sp>
      <p:sp>
        <p:nvSpPr>
          <p:cNvPr id="14"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5509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955</Words>
  <Application>Microsoft Macintosh PowerPoint</Application>
  <PresentationFormat>Widescreen</PresentationFormat>
  <Paragraphs>54</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Meiryo</vt:lpstr>
      <vt:lpstr>Arial</vt:lpstr>
      <vt:lpstr>Calibri</vt:lpstr>
      <vt:lpstr>Calibri Light</vt:lpstr>
      <vt:lpstr>Impact</vt:lpstr>
      <vt:lpstr>Tw Cen MT</vt:lpstr>
      <vt:lpstr>Office Theme</vt:lpstr>
      <vt:lpstr>PowerPoint Presentation</vt:lpstr>
      <vt:lpstr>PowerPoint Presentation</vt:lpstr>
      <vt:lpstr>PowerPoint Presentation</vt:lpstr>
      <vt:lpstr>Esther  2:10-11</vt:lpstr>
      <vt:lpstr>The call to reconciliation is heavy.  Page 64</vt:lpstr>
      <vt:lpstr>April 4, 2014</vt:lpstr>
      <vt:lpstr>Page 67-68</vt:lpstr>
      <vt:lpstr>Why do rules such as these have to be a reality?</vt:lpstr>
      <vt:lpstr>Don’t be different. Blend in. Hide who you really are.</vt:lpstr>
      <vt:lpstr>Code switching vs Divergent speech</vt:lpstr>
      <vt:lpstr>PowerPoint Presentation</vt:lpstr>
      <vt:lpstr>Page 76</vt:lpstr>
      <vt:lpstr>Moving towards reconciliation</vt:lpstr>
      <vt:lpstr>PowerPoint Presentation</vt:lpstr>
      <vt:lpstr>Esther 2:17,19-20</vt:lpstr>
      <vt:lpstr>Page 82</vt:lpstr>
      <vt:lpstr>Esther became isolated and insolated from what was happening outside the palace</vt:lpstr>
      <vt:lpstr>“Ignorance and isolation feed off our fear and vice versa.”</vt:lpstr>
      <vt:lpstr>PowerPoint Presentation</vt:lpstr>
      <vt:lpstr>“When people are ignorant of the truth, they will accept any lie, and lies left unchecked can become dangerous.”</vt:lpstr>
      <vt:lpstr>Why do we find it so easy to be led by our ignorance, rather than to be led by God in our actions?</vt:lpstr>
      <vt:lpstr>We must begin to examine our,</vt:lpstr>
      <vt:lpstr>Page 90-91</vt:lpstr>
      <vt:lpstr> 3 Questions we can ask ourselves frequently</vt:lpstr>
      <vt:lpstr>PowerPoint Presentation</vt:lpstr>
      <vt:lpstr>Esther 4:1-4</vt:lpstr>
      <vt:lpstr>July 17, 2014</vt:lpstr>
      <vt:lpstr>PowerPoint Presentation</vt:lpstr>
      <vt:lpstr>Page 97</vt:lpstr>
      <vt:lpstr>Page 97-99 Bethany Barnes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Scott</dc:creator>
  <cp:lastModifiedBy>Joshua Scott</cp:lastModifiedBy>
  <cp:revision>4</cp:revision>
  <dcterms:created xsi:type="dcterms:W3CDTF">2022-01-25T00:16:15Z</dcterms:created>
  <dcterms:modified xsi:type="dcterms:W3CDTF">2022-01-28T21:54:29Z</dcterms:modified>
</cp:coreProperties>
</file>