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8" r:id="rId12"/>
    <p:sldId id="267" r:id="rId13"/>
    <p:sldId id="269" r:id="rId14"/>
    <p:sldId id="270" r:id="rId15"/>
    <p:sldId id="271" r:id="rId16"/>
    <p:sldId id="272" r:id="rId17"/>
    <p:sldId id="265" r:id="rId18"/>
    <p:sldId id="273" r:id="rId19"/>
    <p:sldId id="275" r:id="rId20"/>
    <p:sldId id="274"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0"/>
  </p:normalViewPr>
  <p:slideViewPr>
    <p:cSldViewPr snapToGrid="0" snapToObjects="1">
      <p:cViewPr varScale="1">
        <p:scale>
          <a:sx n="102" d="100"/>
          <a:sy n="102" d="100"/>
        </p:scale>
        <p:origin x="952"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33A496-84ED-44B5-B360-422AF80196F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A57286C-F50C-48C4-A164-BE3F95FFEDD6}">
      <dgm:prSet/>
      <dgm:spPr/>
      <dgm:t>
        <a:bodyPr/>
        <a:lstStyle/>
        <a:p>
          <a:r>
            <a:rPr lang="en-US"/>
            <a:t>Respect is essential.</a:t>
          </a:r>
        </a:p>
      </dgm:t>
    </dgm:pt>
    <dgm:pt modelId="{EABCDC8E-10B6-41E2-A6C1-81427D00935F}" type="parTrans" cxnId="{3375899E-8032-42FC-AD44-900EB0A7EBDD}">
      <dgm:prSet/>
      <dgm:spPr/>
      <dgm:t>
        <a:bodyPr/>
        <a:lstStyle/>
        <a:p>
          <a:endParaRPr lang="en-US"/>
        </a:p>
      </dgm:t>
    </dgm:pt>
    <dgm:pt modelId="{646C6A05-C4BE-4883-BAC0-B0C10D05E6C4}" type="sibTrans" cxnId="{3375899E-8032-42FC-AD44-900EB0A7EBDD}">
      <dgm:prSet/>
      <dgm:spPr/>
      <dgm:t>
        <a:bodyPr/>
        <a:lstStyle/>
        <a:p>
          <a:endParaRPr lang="en-US"/>
        </a:p>
      </dgm:t>
    </dgm:pt>
    <dgm:pt modelId="{66D61BD2-AD52-4580-9DBB-5ADA3D68E020}">
      <dgm:prSet/>
      <dgm:spPr/>
      <dgm:t>
        <a:bodyPr/>
        <a:lstStyle/>
        <a:p>
          <a:r>
            <a:rPr lang="en-US" dirty="0"/>
            <a:t>Empathize don't antagonize.</a:t>
          </a:r>
        </a:p>
      </dgm:t>
    </dgm:pt>
    <dgm:pt modelId="{3770EFE0-A435-41D4-97BF-21444E790D70}" type="parTrans" cxnId="{D3526706-958B-449E-98AB-F85105FF510D}">
      <dgm:prSet/>
      <dgm:spPr/>
      <dgm:t>
        <a:bodyPr/>
        <a:lstStyle/>
        <a:p>
          <a:endParaRPr lang="en-US"/>
        </a:p>
      </dgm:t>
    </dgm:pt>
    <dgm:pt modelId="{E60D7312-4530-4D0C-8CD8-6AC2A714BFE7}" type="sibTrans" cxnId="{D3526706-958B-449E-98AB-F85105FF510D}">
      <dgm:prSet/>
      <dgm:spPr/>
      <dgm:t>
        <a:bodyPr/>
        <a:lstStyle/>
        <a:p>
          <a:endParaRPr lang="en-US"/>
        </a:p>
      </dgm:t>
    </dgm:pt>
    <dgm:pt modelId="{343EB482-721A-40BF-8E8B-D9D102783343}">
      <dgm:prSet/>
      <dgm:spPr/>
      <dgm:t>
        <a:bodyPr/>
        <a:lstStyle/>
        <a:p>
          <a:r>
            <a:rPr lang="en-US"/>
            <a:t>Please use the “raise hand” feature if you have a comment or question.</a:t>
          </a:r>
        </a:p>
      </dgm:t>
    </dgm:pt>
    <dgm:pt modelId="{08541030-DEE9-45F3-BAC8-3C302620B1CD}" type="parTrans" cxnId="{7C93CF78-F34C-4CDE-9BD6-36759BF0B0C5}">
      <dgm:prSet/>
      <dgm:spPr/>
      <dgm:t>
        <a:bodyPr/>
        <a:lstStyle/>
        <a:p>
          <a:endParaRPr lang="en-US"/>
        </a:p>
      </dgm:t>
    </dgm:pt>
    <dgm:pt modelId="{36DDB9E4-E37B-412D-BAEC-CA94BDA2422A}" type="sibTrans" cxnId="{7C93CF78-F34C-4CDE-9BD6-36759BF0B0C5}">
      <dgm:prSet/>
      <dgm:spPr/>
      <dgm:t>
        <a:bodyPr/>
        <a:lstStyle/>
        <a:p>
          <a:endParaRPr lang="en-US"/>
        </a:p>
      </dgm:t>
    </dgm:pt>
    <dgm:pt modelId="{3C34EDC9-C9A1-E04F-A3C1-1A48176E7B99}" type="pres">
      <dgm:prSet presAssocID="{EC33A496-84ED-44B5-B360-422AF80196FD}" presName="linear" presStyleCnt="0">
        <dgm:presLayoutVars>
          <dgm:animLvl val="lvl"/>
          <dgm:resizeHandles val="exact"/>
        </dgm:presLayoutVars>
      </dgm:prSet>
      <dgm:spPr/>
    </dgm:pt>
    <dgm:pt modelId="{07A7FA0B-BD4F-5841-84C9-6B2EFE9D4046}" type="pres">
      <dgm:prSet presAssocID="{CA57286C-F50C-48C4-A164-BE3F95FFEDD6}" presName="parentText" presStyleLbl="node1" presStyleIdx="0" presStyleCnt="3">
        <dgm:presLayoutVars>
          <dgm:chMax val="0"/>
          <dgm:bulletEnabled val="1"/>
        </dgm:presLayoutVars>
      </dgm:prSet>
      <dgm:spPr/>
    </dgm:pt>
    <dgm:pt modelId="{7515265B-A833-6949-9A66-406B9DAC339F}" type="pres">
      <dgm:prSet presAssocID="{646C6A05-C4BE-4883-BAC0-B0C10D05E6C4}" presName="spacer" presStyleCnt="0"/>
      <dgm:spPr/>
    </dgm:pt>
    <dgm:pt modelId="{6922D60A-6263-A741-BDA7-0AA20D6886DD}" type="pres">
      <dgm:prSet presAssocID="{66D61BD2-AD52-4580-9DBB-5ADA3D68E020}" presName="parentText" presStyleLbl="node1" presStyleIdx="1" presStyleCnt="3">
        <dgm:presLayoutVars>
          <dgm:chMax val="0"/>
          <dgm:bulletEnabled val="1"/>
        </dgm:presLayoutVars>
      </dgm:prSet>
      <dgm:spPr/>
    </dgm:pt>
    <dgm:pt modelId="{FEAF86F4-590C-DE4C-9CE0-F4A5912FAC22}" type="pres">
      <dgm:prSet presAssocID="{E60D7312-4530-4D0C-8CD8-6AC2A714BFE7}" presName="spacer" presStyleCnt="0"/>
      <dgm:spPr/>
    </dgm:pt>
    <dgm:pt modelId="{E5475C1B-FE1B-FC4C-9F63-C0E4B3D4BAE0}" type="pres">
      <dgm:prSet presAssocID="{343EB482-721A-40BF-8E8B-D9D102783343}" presName="parentText" presStyleLbl="node1" presStyleIdx="2" presStyleCnt="3">
        <dgm:presLayoutVars>
          <dgm:chMax val="0"/>
          <dgm:bulletEnabled val="1"/>
        </dgm:presLayoutVars>
      </dgm:prSet>
      <dgm:spPr/>
    </dgm:pt>
  </dgm:ptLst>
  <dgm:cxnLst>
    <dgm:cxn modelId="{D3526706-958B-449E-98AB-F85105FF510D}" srcId="{EC33A496-84ED-44B5-B360-422AF80196FD}" destId="{66D61BD2-AD52-4580-9DBB-5ADA3D68E020}" srcOrd="1" destOrd="0" parTransId="{3770EFE0-A435-41D4-97BF-21444E790D70}" sibTransId="{E60D7312-4530-4D0C-8CD8-6AC2A714BFE7}"/>
    <dgm:cxn modelId="{41F4A307-A8D0-8744-B992-48E6683D7438}" type="presOf" srcId="{66D61BD2-AD52-4580-9DBB-5ADA3D68E020}" destId="{6922D60A-6263-A741-BDA7-0AA20D6886DD}" srcOrd="0" destOrd="0" presId="urn:microsoft.com/office/officeart/2005/8/layout/vList2"/>
    <dgm:cxn modelId="{7C93CF78-F34C-4CDE-9BD6-36759BF0B0C5}" srcId="{EC33A496-84ED-44B5-B360-422AF80196FD}" destId="{343EB482-721A-40BF-8E8B-D9D102783343}" srcOrd="2" destOrd="0" parTransId="{08541030-DEE9-45F3-BAC8-3C302620B1CD}" sibTransId="{36DDB9E4-E37B-412D-BAEC-CA94BDA2422A}"/>
    <dgm:cxn modelId="{80B0B384-4C00-9044-8E30-BD09DAFE8E4B}" type="presOf" srcId="{EC33A496-84ED-44B5-B360-422AF80196FD}" destId="{3C34EDC9-C9A1-E04F-A3C1-1A48176E7B99}" srcOrd="0" destOrd="0" presId="urn:microsoft.com/office/officeart/2005/8/layout/vList2"/>
    <dgm:cxn modelId="{3375899E-8032-42FC-AD44-900EB0A7EBDD}" srcId="{EC33A496-84ED-44B5-B360-422AF80196FD}" destId="{CA57286C-F50C-48C4-A164-BE3F95FFEDD6}" srcOrd="0" destOrd="0" parTransId="{EABCDC8E-10B6-41E2-A6C1-81427D00935F}" sibTransId="{646C6A05-C4BE-4883-BAC0-B0C10D05E6C4}"/>
    <dgm:cxn modelId="{8A2A2BC2-E7C4-464F-B626-7A3C964A302E}" type="presOf" srcId="{343EB482-721A-40BF-8E8B-D9D102783343}" destId="{E5475C1B-FE1B-FC4C-9F63-C0E4B3D4BAE0}" srcOrd="0" destOrd="0" presId="urn:microsoft.com/office/officeart/2005/8/layout/vList2"/>
    <dgm:cxn modelId="{518592FF-A4B8-3946-BCAA-AE11630A7262}" type="presOf" srcId="{CA57286C-F50C-48C4-A164-BE3F95FFEDD6}" destId="{07A7FA0B-BD4F-5841-84C9-6B2EFE9D4046}" srcOrd="0" destOrd="0" presId="urn:microsoft.com/office/officeart/2005/8/layout/vList2"/>
    <dgm:cxn modelId="{C2B93831-83A2-9B49-823D-F757DEF5C332}" type="presParOf" srcId="{3C34EDC9-C9A1-E04F-A3C1-1A48176E7B99}" destId="{07A7FA0B-BD4F-5841-84C9-6B2EFE9D4046}" srcOrd="0" destOrd="0" presId="urn:microsoft.com/office/officeart/2005/8/layout/vList2"/>
    <dgm:cxn modelId="{878433A6-1746-9747-8B89-2E0AA689B450}" type="presParOf" srcId="{3C34EDC9-C9A1-E04F-A3C1-1A48176E7B99}" destId="{7515265B-A833-6949-9A66-406B9DAC339F}" srcOrd="1" destOrd="0" presId="urn:microsoft.com/office/officeart/2005/8/layout/vList2"/>
    <dgm:cxn modelId="{14F35EE8-B2C3-0546-BCBF-83A554A169B3}" type="presParOf" srcId="{3C34EDC9-C9A1-E04F-A3C1-1A48176E7B99}" destId="{6922D60A-6263-A741-BDA7-0AA20D6886DD}" srcOrd="2" destOrd="0" presId="urn:microsoft.com/office/officeart/2005/8/layout/vList2"/>
    <dgm:cxn modelId="{B48C5778-53CF-9D49-8C82-0EC12D1E8A84}" type="presParOf" srcId="{3C34EDC9-C9A1-E04F-A3C1-1A48176E7B99}" destId="{FEAF86F4-590C-DE4C-9CE0-F4A5912FAC22}" srcOrd="3" destOrd="0" presId="urn:microsoft.com/office/officeart/2005/8/layout/vList2"/>
    <dgm:cxn modelId="{137AFE58-B48F-F949-90A1-F5B576592EDB}" type="presParOf" srcId="{3C34EDC9-C9A1-E04F-A3C1-1A48176E7B99}" destId="{E5475C1B-FE1B-FC4C-9F63-C0E4B3D4BAE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4B0FAB-66FA-4503-8D64-C796E4002E7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7A463970-8D65-42A1-92A9-C4DBABA14987}">
      <dgm:prSet/>
      <dgm:spPr/>
      <dgm:t>
        <a:bodyPr/>
        <a:lstStyle/>
        <a:p>
          <a:r>
            <a:rPr lang="en-US"/>
            <a:t>Unwillingness</a:t>
          </a:r>
        </a:p>
      </dgm:t>
    </dgm:pt>
    <dgm:pt modelId="{72FE70EC-A714-407F-8782-3A103C57FCBE}" type="parTrans" cxnId="{70911C62-2A1D-4875-9BE5-1EC53A14FBD6}">
      <dgm:prSet/>
      <dgm:spPr/>
      <dgm:t>
        <a:bodyPr/>
        <a:lstStyle/>
        <a:p>
          <a:endParaRPr lang="en-US"/>
        </a:p>
      </dgm:t>
    </dgm:pt>
    <dgm:pt modelId="{1B9FEF9F-438B-40D8-BB27-E2FC96E1A4EC}" type="sibTrans" cxnId="{70911C62-2A1D-4875-9BE5-1EC53A14FBD6}">
      <dgm:prSet/>
      <dgm:spPr/>
      <dgm:t>
        <a:bodyPr/>
        <a:lstStyle/>
        <a:p>
          <a:endParaRPr lang="en-US"/>
        </a:p>
      </dgm:t>
    </dgm:pt>
    <dgm:pt modelId="{3DD6D78A-0285-4D35-AE09-5DEEEFCDCDE6}">
      <dgm:prSet/>
      <dgm:spPr/>
      <dgm:t>
        <a:bodyPr/>
        <a:lstStyle/>
        <a:p>
          <a:r>
            <a:rPr lang="en-US"/>
            <a:t>Differing perspectives</a:t>
          </a:r>
        </a:p>
      </dgm:t>
    </dgm:pt>
    <dgm:pt modelId="{80D0B7FD-877E-40F3-8644-A59BECA6376B}" type="parTrans" cxnId="{DA2F97B7-F659-4A1D-8845-E6EC3E9BDACF}">
      <dgm:prSet/>
      <dgm:spPr/>
      <dgm:t>
        <a:bodyPr/>
        <a:lstStyle/>
        <a:p>
          <a:endParaRPr lang="en-US"/>
        </a:p>
      </dgm:t>
    </dgm:pt>
    <dgm:pt modelId="{3F8865A8-81A7-41B7-9178-3E7CE1EDFA51}" type="sibTrans" cxnId="{DA2F97B7-F659-4A1D-8845-E6EC3E9BDACF}">
      <dgm:prSet/>
      <dgm:spPr/>
      <dgm:t>
        <a:bodyPr/>
        <a:lstStyle/>
        <a:p>
          <a:endParaRPr lang="en-US"/>
        </a:p>
      </dgm:t>
    </dgm:pt>
    <dgm:pt modelId="{846D57A7-17FF-47D5-81FF-51E803840275}">
      <dgm:prSet/>
      <dgm:spPr/>
      <dgm:t>
        <a:bodyPr/>
        <a:lstStyle/>
        <a:p>
          <a:r>
            <a:rPr lang="en-US"/>
            <a:t>Apathy</a:t>
          </a:r>
        </a:p>
      </dgm:t>
    </dgm:pt>
    <dgm:pt modelId="{AF273111-5F3D-4683-87F6-FDC9AAF3B645}" type="parTrans" cxnId="{0DEA204E-3FD4-407A-9D44-9EA046E131FB}">
      <dgm:prSet/>
      <dgm:spPr/>
      <dgm:t>
        <a:bodyPr/>
        <a:lstStyle/>
        <a:p>
          <a:endParaRPr lang="en-US"/>
        </a:p>
      </dgm:t>
    </dgm:pt>
    <dgm:pt modelId="{C5E0E1A2-E6BF-42C6-9AE8-7532988F0F8B}" type="sibTrans" cxnId="{0DEA204E-3FD4-407A-9D44-9EA046E131FB}">
      <dgm:prSet/>
      <dgm:spPr/>
      <dgm:t>
        <a:bodyPr/>
        <a:lstStyle/>
        <a:p>
          <a:endParaRPr lang="en-US"/>
        </a:p>
      </dgm:t>
    </dgm:pt>
    <dgm:pt modelId="{0A25BFC5-86D7-44C7-B74C-10485FCEAB2A}">
      <dgm:prSet/>
      <dgm:spPr/>
      <dgm:t>
        <a:bodyPr/>
        <a:lstStyle/>
        <a:p>
          <a:r>
            <a:rPr lang="en-US"/>
            <a:t>Ignorance</a:t>
          </a:r>
        </a:p>
      </dgm:t>
    </dgm:pt>
    <dgm:pt modelId="{EF57909B-EDBA-4B55-99EF-E1D2EA59016A}" type="parTrans" cxnId="{9103DD9D-FF69-4B83-A788-00EFAFD102BB}">
      <dgm:prSet/>
      <dgm:spPr/>
      <dgm:t>
        <a:bodyPr/>
        <a:lstStyle/>
        <a:p>
          <a:endParaRPr lang="en-US"/>
        </a:p>
      </dgm:t>
    </dgm:pt>
    <dgm:pt modelId="{EAD3575F-3F14-4294-A7FB-53F7E3EE817F}" type="sibTrans" cxnId="{9103DD9D-FF69-4B83-A788-00EFAFD102BB}">
      <dgm:prSet/>
      <dgm:spPr/>
      <dgm:t>
        <a:bodyPr/>
        <a:lstStyle/>
        <a:p>
          <a:endParaRPr lang="en-US"/>
        </a:p>
      </dgm:t>
    </dgm:pt>
    <dgm:pt modelId="{6F6C8A30-9BF5-4BF3-944A-9BA44FB473C1}">
      <dgm:prSet/>
      <dgm:spPr/>
      <dgm:t>
        <a:bodyPr/>
        <a:lstStyle/>
        <a:p>
          <a:r>
            <a:rPr lang="en-US" dirty="0"/>
            <a:t>An unhealthy marriage to comfort.</a:t>
          </a:r>
        </a:p>
      </dgm:t>
    </dgm:pt>
    <dgm:pt modelId="{A92619F4-3DE6-4AD6-8520-1860CBE3F959}" type="parTrans" cxnId="{6F95832A-E4FF-49F9-B754-E5C111D2D2EF}">
      <dgm:prSet/>
      <dgm:spPr/>
      <dgm:t>
        <a:bodyPr/>
        <a:lstStyle/>
        <a:p>
          <a:endParaRPr lang="en-US"/>
        </a:p>
      </dgm:t>
    </dgm:pt>
    <dgm:pt modelId="{D47A2FB9-C76B-4B33-8E7E-77609C1DC234}" type="sibTrans" cxnId="{6F95832A-E4FF-49F9-B754-E5C111D2D2EF}">
      <dgm:prSet/>
      <dgm:spPr/>
      <dgm:t>
        <a:bodyPr/>
        <a:lstStyle/>
        <a:p>
          <a:endParaRPr lang="en-US"/>
        </a:p>
      </dgm:t>
    </dgm:pt>
    <dgm:pt modelId="{CD09B712-ADA1-534D-BD31-6A0C10342B45}" type="pres">
      <dgm:prSet presAssocID="{134B0FAB-66FA-4503-8D64-C796E4002E7D}" presName="outerComposite" presStyleCnt="0">
        <dgm:presLayoutVars>
          <dgm:chMax val="5"/>
          <dgm:dir/>
          <dgm:resizeHandles val="exact"/>
        </dgm:presLayoutVars>
      </dgm:prSet>
      <dgm:spPr/>
    </dgm:pt>
    <dgm:pt modelId="{5077626B-2647-A44B-850E-3DEC913A920D}" type="pres">
      <dgm:prSet presAssocID="{134B0FAB-66FA-4503-8D64-C796E4002E7D}" presName="dummyMaxCanvas" presStyleCnt="0">
        <dgm:presLayoutVars/>
      </dgm:prSet>
      <dgm:spPr/>
    </dgm:pt>
    <dgm:pt modelId="{91820F22-B2FB-F444-9D82-A38BFF005D19}" type="pres">
      <dgm:prSet presAssocID="{134B0FAB-66FA-4503-8D64-C796E4002E7D}" presName="FiveNodes_1" presStyleLbl="node1" presStyleIdx="0" presStyleCnt="5">
        <dgm:presLayoutVars>
          <dgm:bulletEnabled val="1"/>
        </dgm:presLayoutVars>
      </dgm:prSet>
      <dgm:spPr/>
    </dgm:pt>
    <dgm:pt modelId="{3DBF1520-05A3-0A43-A447-17ADA9BEC38C}" type="pres">
      <dgm:prSet presAssocID="{134B0FAB-66FA-4503-8D64-C796E4002E7D}" presName="FiveNodes_2" presStyleLbl="node1" presStyleIdx="1" presStyleCnt="5">
        <dgm:presLayoutVars>
          <dgm:bulletEnabled val="1"/>
        </dgm:presLayoutVars>
      </dgm:prSet>
      <dgm:spPr/>
    </dgm:pt>
    <dgm:pt modelId="{37628BB3-B28A-F740-9C4B-630816AE2E14}" type="pres">
      <dgm:prSet presAssocID="{134B0FAB-66FA-4503-8D64-C796E4002E7D}" presName="FiveNodes_3" presStyleLbl="node1" presStyleIdx="2" presStyleCnt="5">
        <dgm:presLayoutVars>
          <dgm:bulletEnabled val="1"/>
        </dgm:presLayoutVars>
      </dgm:prSet>
      <dgm:spPr/>
    </dgm:pt>
    <dgm:pt modelId="{3ECA94DA-31EE-054F-84F5-D0CCC7936258}" type="pres">
      <dgm:prSet presAssocID="{134B0FAB-66FA-4503-8D64-C796E4002E7D}" presName="FiveNodes_4" presStyleLbl="node1" presStyleIdx="3" presStyleCnt="5">
        <dgm:presLayoutVars>
          <dgm:bulletEnabled val="1"/>
        </dgm:presLayoutVars>
      </dgm:prSet>
      <dgm:spPr/>
    </dgm:pt>
    <dgm:pt modelId="{FF4564F1-2803-1746-8240-86B9C59D205C}" type="pres">
      <dgm:prSet presAssocID="{134B0FAB-66FA-4503-8D64-C796E4002E7D}" presName="FiveNodes_5" presStyleLbl="node1" presStyleIdx="4" presStyleCnt="5">
        <dgm:presLayoutVars>
          <dgm:bulletEnabled val="1"/>
        </dgm:presLayoutVars>
      </dgm:prSet>
      <dgm:spPr/>
    </dgm:pt>
    <dgm:pt modelId="{4DDF1493-00AF-9A4E-94FB-FA977CEB0887}" type="pres">
      <dgm:prSet presAssocID="{134B0FAB-66FA-4503-8D64-C796E4002E7D}" presName="FiveConn_1-2" presStyleLbl="fgAccFollowNode1" presStyleIdx="0" presStyleCnt="4">
        <dgm:presLayoutVars>
          <dgm:bulletEnabled val="1"/>
        </dgm:presLayoutVars>
      </dgm:prSet>
      <dgm:spPr/>
    </dgm:pt>
    <dgm:pt modelId="{4EBDE38E-0E03-B74A-A794-6ADCA6825005}" type="pres">
      <dgm:prSet presAssocID="{134B0FAB-66FA-4503-8D64-C796E4002E7D}" presName="FiveConn_2-3" presStyleLbl="fgAccFollowNode1" presStyleIdx="1" presStyleCnt="4">
        <dgm:presLayoutVars>
          <dgm:bulletEnabled val="1"/>
        </dgm:presLayoutVars>
      </dgm:prSet>
      <dgm:spPr/>
    </dgm:pt>
    <dgm:pt modelId="{DC5064CC-CAA2-D849-A796-5A8D5DE4E2F1}" type="pres">
      <dgm:prSet presAssocID="{134B0FAB-66FA-4503-8D64-C796E4002E7D}" presName="FiveConn_3-4" presStyleLbl="fgAccFollowNode1" presStyleIdx="2" presStyleCnt="4">
        <dgm:presLayoutVars>
          <dgm:bulletEnabled val="1"/>
        </dgm:presLayoutVars>
      </dgm:prSet>
      <dgm:spPr/>
    </dgm:pt>
    <dgm:pt modelId="{5236531E-06BA-2F4E-A1C9-5BF804C9A459}" type="pres">
      <dgm:prSet presAssocID="{134B0FAB-66FA-4503-8D64-C796E4002E7D}" presName="FiveConn_4-5" presStyleLbl="fgAccFollowNode1" presStyleIdx="3" presStyleCnt="4">
        <dgm:presLayoutVars>
          <dgm:bulletEnabled val="1"/>
        </dgm:presLayoutVars>
      </dgm:prSet>
      <dgm:spPr/>
    </dgm:pt>
    <dgm:pt modelId="{37A170E0-5192-B94B-97BD-8D9B87AF5982}" type="pres">
      <dgm:prSet presAssocID="{134B0FAB-66FA-4503-8D64-C796E4002E7D}" presName="FiveNodes_1_text" presStyleLbl="node1" presStyleIdx="4" presStyleCnt="5">
        <dgm:presLayoutVars>
          <dgm:bulletEnabled val="1"/>
        </dgm:presLayoutVars>
      </dgm:prSet>
      <dgm:spPr/>
    </dgm:pt>
    <dgm:pt modelId="{2FC37AF3-D559-E346-859C-4636C3DC96C2}" type="pres">
      <dgm:prSet presAssocID="{134B0FAB-66FA-4503-8D64-C796E4002E7D}" presName="FiveNodes_2_text" presStyleLbl="node1" presStyleIdx="4" presStyleCnt="5">
        <dgm:presLayoutVars>
          <dgm:bulletEnabled val="1"/>
        </dgm:presLayoutVars>
      </dgm:prSet>
      <dgm:spPr/>
    </dgm:pt>
    <dgm:pt modelId="{5596DC77-E648-C84B-9F7A-9EE812151E46}" type="pres">
      <dgm:prSet presAssocID="{134B0FAB-66FA-4503-8D64-C796E4002E7D}" presName="FiveNodes_3_text" presStyleLbl="node1" presStyleIdx="4" presStyleCnt="5">
        <dgm:presLayoutVars>
          <dgm:bulletEnabled val="1"/>
        </dgm:presLayoutVars>
      </dgm:prSet>
      <dgm:spPr/>
    </dgm:pt>
    <dgm:pt modelId="{C1F377F9-03E7-AD43-B870-38C60CB38312}" type="pres">
      <dgm:prSet presAssocID="{134B0FAB-66FA-4503-8D64-C796E4002E7D}" presName="FiveNodes_4_text" presStyleLbl="node1" presStyleIdx="4" presStyleCnt="5">
        <dgm:presLayoutVars>
          <dgm:bulletEnabled val="1"/>
        </dgm:presLayoutVars>
      </dgm:prSet>
      <dgm:spPr/>
    </dgm:pt>
    <dgm:pt modelId="{6553F308-8892-FC40-BD30-61C288454657}" type="pres">
      <dgm:prSet presAssocID="{134B0FAB-66FA-4503-8D64-C796E4002E7D}" presName="FiveNodes_5_text" presStyleLbl="node1" presStyleIdx="4" presStyleCnt="5">
        <dgm:presLayoutVars>
          <dgm:bulletEnabled val="1"/>
        </dgm:presLayoutVars>
      </dgm:prSet>
      <dgm:spPr/>
    </dgm:pt>
  </dgm:ptLst>
  <dgm:cxnLst>
    <dgm:cxn modelId="{86323807-E62D-4A40-A6E3-7B73FF97FC0A}" type="presOf" srcId="{7A463970-8D65-42A1-92A9-C4DBABA14987}" destId="{91820F22-B2FB-F444-9D82-A38BFF005D19}" srcOrd="0" destOrd="0" presId="urn:microsoft.com/office/officeart/2005/8/layout/vProcess5"/>
    <dgm:cxn modelId="{66133D16-DFD9-214D-AED5-F3582C428E3D}" type="presOf" srcId="{6F6C8A30-9BF5-4BF3-944A-9BA44FB473C1}" destId="{FF4564F1-2803-1746-8240-86B9C59D205C}" srcOrd="0" destOrd="0" presId="urn:microsoft.com/office/officeart/2005/8/layout/vProcess5"/>
    <dgm:cxn modelId="{14A0F120-E1D3-5742-96D3-5991DFC2B1C3}" type="presOf" srcId="{6F6C8A30-9BF5-4BF3-944A-9BA44FB473C1}" destId="{6553F308-8892-FC40-BD30-61C288454657}" srcOrd="1" destOrd="0" presId="urn:microsoft.com/office/officeart/2005/8/layout/vProcess5"/>
    <dgm:cxn modelId="{6F95832A-E4FF-49F9-B754-E5C111D2D2EF}" srcId="{134B0FAB-66FA-4503-8D64-C796E4002E7D}" destId="{6F6C8A30-9BF5-4BF3-944A-9BA44FB473C1}" srcOrd="4" destOrd="0" parTransId="{A92619F4-3DE6-4AD6-8520-1860CBE3F959}" sibTransId="{D47A2FB9-C76B-4B33-8E7E-77609C1DC234}"/>
    <dgm:cxn modelId="{AAA57034-975B-CB4F-91D0-555530B2EE0F}" type="presOf" srcId="{1B9FEF9F-438B-40D8-BB27-E2FC96E1A4EC}" destId="{4DDF1493-00AF-9A4E-94FB-FA977CEB0887}" srcOrd="0" destOrd="0" presId="urn:microsoft.com/office/officeart/2005/8/layout/vProcess5"/>
    <dgm:cxn modelId="{AA068934-975E-1043-9E8A-DBE93DA66C05}" type="presOf" srcId="{0A25BFC5-86D7-44C7-B74C-10485FCEAB2A}" destId="{3ECA94DA-31EE-054F-84F5-D0CCC7936258}" srcOrd="0" destOrd="0" presId="urn:microsoft.com/office/officeart/2005/8/layout/vProcess5"/>
    <dgm:cxn modelId="{0DEA204E-3FD4-407A-9D44-9EA046E131FB}" srcId="{134B0FAB-66FA-4503-8D64-C796E4002E7D}" destId="{846D57A7-17FF-47D5-81FF-51E803840275}" srcOrd="2" destOrd="0" parTransId="{AF273111-5F3D-4683-87F6-FDC9AAF3B645}" sibTransId="{C5E0E1A2-E6BF-42C6-9AE8-7532988F0F8B}"/>
    <dgm:cxn modelId="{2056E356-01C4-3949-98DF-1A67EB363DD3}" type="presOf" srcId="{C5E0E1A2-E6BF-42C6-9AE8-7532988F0F8B}" destId="{DC5064CC-CAA2-D849-A796-5A8D5DE4E2F1}" srcOrd="0" destOrd="0" presId="urn:microsoft.com/office/officeart/2005/8/layout/vProcess5"/>
    <dgm:cxn modelId="{521E6E60-22FC-8542-A7A1-5B24EC6ED822}" type="presOf" srcId="{846D57A7-17FF-47D5-81FF-51E803840275}" destId="{37628BB3-B28A-F740-9C4B-630816AE2E14}" srcOrd="0" destOrd="0" presId="urn:microsoft.com/office/officeart/2005/8/layout/vProcess5"/>
    <dgm:cxn modelId="{70911C62-2A1D-4875-9BE5-1EC53A14FBD6}" srcId="{134B0FAB-66FA-4503-8D64-C796E4002E7D}" destId="{7A463970-8D65-42A1-92A9-C4DBABA14987}" srcOrd="0" destOrd="0" parTransId="{72FE70EC-A714-407F-8782-3A103C57FCBE}" sibTransId="{1B9FEF9F-438B-40D8-BB27-E2FC96E1A4EC}"/>
    <dgm:cxn modelId="{95A19C62-36CD-D74F-8B5C-F3553164F9F5}" type="presOf" srcId="{3DD6D78A-0285-4D35-AE09-5DEEEFCDCDE6}" destId="{2FC37AF3-D559-E346-859C-4636C3DC96C2}" srcOrd="1" destOrd="0" presId="urn:microsoft.com/office/officeart/2005/8/layout/vProcess5"/>
    <dgm:cxn modelId="{907BA57B-F716-A546-BFF7-51F3D2663B57}" type="presOf" srcId="{EAD3575F-3F14-4294-A7FB-53F7E3EE817F}" destId="{5236531E-06BA-2F4E-A1C9-5BF804C9A459}" srcOrd="0" destOrd="0" presId="urn:microsoft.com/office/officeart/2005/8/layout/vProcess5"/>
    <dgm:cxn modelId="{E94BFD82-0592-8B4A-9DB6-CF27914B92AB}" type="presOf" srcId="{134B0FAB-66FA-4503-8D64-C796E4002E7D}" destId="{CD09B712-ADA1-534D-BD31-6A0C10342B45}" srcOrd="0" destOrd="0" presId="urn:microsoft.com/office/officeart/2005/8/layout/vProcess5"/>
    <dgm:cxn modelId="{9103DD9D-FF69-4B83-A788-00EFAFD102BB}" srcId="{134B0FAB-66FA-4503-8D64-C796E4002E7D}" destId="{0A25BFC5-86D7-44C7-B74C-10485FCEAB2A}" srcOrd="3" destOrd="0" parTransId="{EF57909B-EDBA-4B55-99EF-E1D2EA59016A}" sibTransId="{EAD3575F-3F14-4294-A7FB-53F7E3EE817F}"/>
    <dgm:cxn modelId="{E6CD02A6-BA71-CF4E-88CB-B44EB9229744}" type="presOf" srcId="{846D57A7-17FF-47D5-81FF-51E803840275}" destId="{5596DC77-E648-C84B-9F7A-9EE812151E46}" srcOrd="1" destOrd="0" presId="urn:microsoft.com/office/officeart/2005/8/layout/vProcess5"/>
    <dgm:cxn modelId="{DA2F97B7-F659-4A1D-8845-E6EC3E9BDACF}" srcId="{134B0FAB-66FA-4503-8D64-C796E4002E7D}" destId="{3DD6D78A-0285-4D35-AE09-5DEEEFCDCDE6}" srcOrd="1" destOrd="0" parTransId="{80D0B7FD-877E-40F3-8644-A59BECA6376B}" sibTransId="{3F8865A8-81A7-41B7-9178-3E7CE1EDFA51}"/>
    <dgm:cxn modelId="{E6F75BB8-8BA9-3540-9623-8886D97A27EE}" type="presOf" srcId="{3F8865A8-81A7-41B7-9178-3E7CE1EDFA51}" destId="{4EBDE38E-0E03-B74A-A794-6ADCA6825005}" srcOrd="0" destOrd="0" presId="urn:microsoft.com/office/officeart/2005/8/layout/vProcess5"/>
    <dgm:cxn modelId="{9F554AC5-5760-034C-8667-8C7EE6C23CAC}" type="presOf" srcId="{7A463970-8D65-42A1-92A9-C4DBABA14987}" destId="{37A170E0-5192-B94B-97BD-8D9B87AF5982}" srcOrd="1" destOrd="0" presId="urn:microsoft.com/office/officeart/2005/8/layout/vProcess5"/>
    <dgm:cxn modelId="{6A430CEC-74C9-374B-9435-8ACBC0DAAB6D}" type="presOf" srcId="{0A25BFC5-86D7-44C7-B74C-10485FCEAB2A}" destId="{C1F377F9-03E7-AD43-B870-38C60CB38312}" srcOrd="1" destOrd="0" presId="urn:microsoft.com/office/officeart/2005/8/layout/vProcess5"/>
    <dgm:cxn modelId="{643564FC-2124-D144-89A7-2847EB1C085A}" type="presOf" srcId="{3DD6D78A-0285-4D35-AE09-5DEEEFCDCDE6}" destId="{3DBF1520-05A3-0A43-A447-17ADA9BEC38C}" srcOrd="0" destOrd="0" presId="urn:microsoft.com/office/officeart/2005/8/layout/vProcess5"/>
    <dgm:cxn modelId="{41938415-7405-6547-A539-33A5B17D32B7}" type="presParOf" srcId="{CD09B712-ADA1-534D-BD31-6A0C10342B45}" destId="{5077626B-2647-A44B-850E-3DEC913A920D}" srcOrd="0" destOrd="0" presId="urn:microsoft.com/office/officeart/2005/8/layout/vProcess5"/>
    <dgm:cxn modelId="{07160188-6B2E-1D40-8F61-C07CFF5A8B91}" type="presParOf" srcId="{CD09B712-ADA1-534D-BD31-6A0C10342B45}" destId="{91820F22-B2FB-F444-9D82-A38BFF005D19}" srcOrd="1" destOrd="0" presId="urn:microsoft.com/office/officeart/2005/8/layout/vProcess5"/>
    <dgm:cxn modelId="{6E47BCC0-1289-AA4D-854A-641AB4BB5B72}" type="presParOf" srcId="{CD09B712-ADA1-534D-BD31-6A0C10342B45}" destId="{3DBF1520-05A3-0A43-A447-17ADA9BEC38C}" srcOrd="2" destOrd="0" presId="urn:microsoft.com/office/officeart/2005/8/layout/vProcess5"/>
    <dgm:cxn modelId="{2493BCDE-5185-CB44-9BBF-8465EA14892D}" type="presParOf" srcId="{CD09B712-ADA1-534D-BD31-6A0C10342B45}" destId="{37628BB3-B28A-F740-9C4B-630816AE2E14}" srcOrd="3" destOrd="0" presId="urn:microsoft.com/office/officeart/2005/8/layout/vProcess5"/>
    <dgm:cxn modelId="{B0A6AC31-67C2-DC45-B8C4-2091582B621F}" type="presParOf" srcId="{CD09B712-ADA1-534D-BD31-6A0C10342B45}" destId="{3ECA94DA-31EE-054F-84F5-D0CCC7936258}" srcOrd="4" destOrd="0" presId="urn:microsoft.com/office/officeart/2005/8/layout/vProcess5"/>
    <dgm:cxn modelId="{73E0BFEE-231D-D349-9EF8-4A0318818D46}" type="presParOf" srcId="{CD09B712-ADA1-534D-BD31-6A0C10342B45}" destId="{FF4564F1-2803-1746-8240-86B9C59D205C}" srcOrd="5" destOrd="0" presId="urn:microsoft.com/office/officeart/2005/8/layout/vProcess5"/>
    <dgm:cxn modelId="{2F694701-9852-284F-82D3-BB816D76A957}" type="presParOf" srcId="{CD09B712-ADA1-534D-BD31-6A0C10342B45}" destId="{4DDF1493-00AF-9A4E-94FB-FA977CEB0887}" srcOrd="6" destOrd="0" presId="urn:microsoft.com/office/officeart/2005/8/layout/vProcess5"/>
    <dgm:cxn modelId="{260E18BD-D54B-0C42-AFD0-CEC4678EE5C7}" type="presParOf" srcId="{CD09B712-ADA1-534D-BD31-6A0C10342B45}" destId="{4EBDE38E-0E03-B74A-A794-6ADCA6825005}" srcOrd="7" destOrd="0" presId="urn:microsoft.com/office/officeart/2005/8/layout/vProcess5"/>
    <dgm:cxn modelId="{C2A3ADB4-3011-6642-9265-B1C28CF0DDB9}" type="presParOf" srcId="{CD09B712-ADA1-534D-BD31-6A0C10342B45}" destId="{DC5064CC-CAA2-D849-A796-5A8D5DE4E2F1}" srcOrd="8" destOrd="0" presId="urn:microsoft.com/office/officeart/2005/8/layout/vProcess5"/>
    <dgm:cxn modelId="{E11B8C92-BF57-B641-B1EA-3C1D06DBE730}" type="presParOf" srcId="{CD09B712-ADA1-534D-BD31-6A0C10342B45}" destId="{5236531E-06BA-2F4E-A1C9-5BF804C9A459}" srcOrd="9" destOrd="0" presId="urn:microsoft.com/office/officeart/2005/8/layout/vProcess5"/>
    <dgm:cxn modelId="{7C72ED28-F7A8-7949-B3D9-48A0E9CF1CDD}" type="presParOf" srcId="{CD09B712-ADA1-534D-BD31-6A0C10342B45}" destId="{37A170E0-5192-B94B-97BD-8D9B87AF5982}" srcOrd="10" destOrd="0" presId="urn:microsoft.com/office/officeart/2005/8/layout/vProcess5"/>
    <dgm:cxn modelId="{642CB5F1-1C49-5E4C-9276-7A3D0356F57A}" type="presParOf" srcId="{CD09B712-ADA1-534D-BD31-6A0C10342B45}" destId="{2FC37AF3-D559-E346-859C-4636C3DC96C2}" srcOrd="11" destOrd="0" presId="urn:microsoft.com/office/officeart/2005/8/layout/vProcess5"/>
    <dgm:cxn modelId="{0CC126E0-BD9F-0E4C-A214-8C4B5E1EED5A}" type="presParOf" srcId="{CD09B712-ADA1-534D-BD31-6A0C10342B45}" destId="{5596DC77-E648-C84B-9F7A-9EE812151E46}" srcOrd="12" destOrd="0" presId="urn:microsoft.com/office/officeart/2005/8/layout/vProcess5"/>
    <dgm:cxn modelId="{770E2F1E-7777-3744-93B8-D5852FC32B3C}" type="presParOf" srcId="{CD09B712-ADA1-534D-BD31-6A0C10342B45}" destId="{C1F377F9-03E7-AD43-B870-38C60CB38312}" srcOrd="13" destOrd="0" presId="urn:microsoft.com/office/officeart/2005/8/layout/vProcess5"/>
    <dgm:cxn modelId="{A8A91EF4-ABB8-5549-83E6-4D0848203E89}" type="presParOf" srcId="{CD09B712-ADA1-534D-BD31-6A0C10342B45}" destId="{6553F308-8892-FC40-BD30-61C28845465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68D7BE-E269-4C15-BB0E-6A6459A29C9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C032A22-0A5D-45E7-9A39-512519C2D2E6}">
      <dgm:prSet/>
      <dgm:spPr/>
      <dgm:t>
        <a:bodyPr/>
        <a:lstStyle/>
        <a:p>
          <a:r>
            <a:rPr lang="en-US" b="1" baseline="30000"/>
            <a:t>7 </a:t>
          </a:r>
          <a:r>
            <a:rPr lang="en-US"/>
            <a:t>Mordecai had a cousin named Hadassah, whom he had brought up because she had neither father nor mother. This young woman, who was also known as Esther, had a lovely figure and was beautiful. Mordecai had taken her as his own daughter when her father and mother died.</a:t>
          </a:r>
        </a:p>
      </dgm:t>
    </dgm:pt>
    <dgm:pt modelId="{8B9826C9-04B3-4339-9750-CCD04D75AA98}" type="parTrans" cxnId="{A16DFEA9-EA73-44BA-8DAA-FC8DF9420AAF}">
      <dgm:prSet/>
      <dgm:spPr/>
      <dgm:t>
        <a:bodyPr/>
        <a:lstStyle/>
        <a:p>
          <a:endParaRPr lang="en-US"/>
        </a:p>
      </dgm:t>
    </dgm:pt>
    <dgm:pt modelId="{DC84AC2C-9C7B-40D9-A949-3363B4545349}" type="sibTrans" cxnId="{A16DFEA9-EA73-44BA-8DAA-FC8DF9420AAF}">
      <dgm:prSet/>
      <dgm:spPr/>
      <dgm:t>
        <a:bodyPr/>
        <a:lstStyle/>
        <a:p>
          <a:endParaRPr lang="en-US"/>
        </a:p>
      </dgm:t>
    </dgm:pt>
    <dgm:pt modelId="{C8625F07-37B1-493A-ABBD-2C1175D570A6}">
      <dgm:prSet/>
      <dgm:spPr/>
      <dgm:t>
        <a:bodyPr/>
        <a:lstStyle/>
        <a:p>
          <a:r>
            <a:rPr lang="en-US" b="1" baseline="30000"/>
            <a:t>8 </a:t>
          </a:r>
          <a:r>
            <a:rPr lang="en-US"/>
            <a:t>When the king’s order and edict had been proclaimed, many young women were brought to the citadel of Susa and put under the care of Hegai. Esther also was taken to the king’s palace and entrusted to Hegai, who had charge of the harem.</a:t>
          </a:r>
        </a:p>
      </dgm:t>
    </dgm:pt>
    <dgm:pt modelId="{9EF0142E-9D49-45C8-B47A-751049395F26}" type="parTrans" cxnId="{7FC96DA6-ABDD-4725-922A-80F4659A9328}">
      <dgm:prSet/>
      <dgm:spPr/>
      <dgm:t>
        <a:bodyPr/>
        <a:lstStyle/>
        <a:p>
          <a:endParaRPr lang="en-US"/>
        </a:p>
      </dgm:t>
    </dgm:pt>
    <dgm:pt modelId="{1646859D-BB98-46A5-8143-049ABE01DE47}" type="sibTrans" cxnId="{7FC96DA6-ABDD-4725-922A-80F4659A9328}">
      <dgm:prSet/>
      <dgm:spPr/>
      <dgm:t>
        <a:bodyPr/>
        <a:lstStyle/>
        <a:p>
          <a:endParaRPr lang="en-US"/>
        </a:p>
      </dgm:t>
    </dgm:pt>
    <dgm:pt modelId="{B98758C7-B7D9-FF42-859A-DFFEA0CB809D}" type="pres">
      <dgm:prSet presAssocID="{D368D7BE-E269-4C15-BB0E-6A6459A29C98}" presName="vert0" presStyleCnt="0">
        <dgm:presLayoutVars>
          <dgm:dir/>
          <dgm:animOne val="branch"/>
          <dgm:animLvl val="lvl"/>
        </dgm:presLayoutVars>
      </dgm:prSet>
      <dgm:spPr/>
    </dgm:pt>
    <dgm:pt modelId="{92DE9D43-9EB4-0D42-BD33-BA8755A38027}" type="pres">
      <dgm:prSet presAssocID="{8C032A22-0A5D-45E7-9A39-512519C2D2E6}" presName="thickLine" presStyleLbl="alignNode1" presStyleIdx="0" presStyleCnt="2"/>
      <dgm:spPr/>
    </dgm:pt>
    <dgm:pt modelId="{5440D0BC-8304-EB42-BDB6-EE9C43C1AF01}" type="pres">
      <dgm:prSet presAssocID="{8C032A22-0A5D-45E7-9A39-512519C2D2E6}" presName="horz1" presStyleCnt="0"/>
      <dgm:spPr/>
    </dgm:pt>
    <dgm:pt modelId="{BDF8EAE3-2BED-724E-B99D-9333C2135595}" type="pres">
      <dgm:prSet presAssocID="{8C032A22-0A5D-45E7-9A39-512519C2D2E6}" presName="tx1" presStyleLbl="revTx" presStyleIdx="0" presStyleCnt="2"/>
      <dgm:spPr/>
    </dgm:pt>
    <dgm:pt modelId="{49E48EBE-97B7-8441-A730-B2107ACC5BDE}" type="pres">
      <dgm:prSet presAssocID="{8C032A22-0A5D-45E7-9A39-512519C2D2E6}" presName="vert1" presStyleCnt="0"/>
      <dgm:spPr/>
    </dgm:pt>
    <dgm:pt modelId="{7B5CBBF3-FD43-2445-A72D-09603F4CB0B1}" type="pres">
      <dgm:prSet presAssocID="{C8625F07-37B1-493A-ABBD-2C1175D570A6}" presName="thickLine" presStyleLbl="alignNode1" presStyleIdx="1" presStyleCnt="2"/>
      <dgm:spPr/>
    </dgm:pt>
    <dgm:pt modelId="{2BC06CA1-7A13-CB4D-9934-BEAB30165AF0}" type="pres">
      <dgm:prSet presAssocID="{C8625F07-37B1-493A-ABBD-2C1175D570A6}" presName="horz1" presStyleCnt="0"/>
      <dgm:spPr/>
    </dgm:pt>
    <dgm:pt modelId="{8C363088-D05E-1547-8865-CB371220DB81}" type="pres">
      <dgm:prSet presAssocID="{C8625F07-37B1-493A-ABBD-2C1175D570A6}" presName="tx1" presStyleLbl="revTx" presStyleIdx="1" presStyleCnt="2"/>
      <dgm:spPr/>
    </dgm:pt>
    <dgm:pt modelId="{888DFA2C-B7BC-194A-B191-0BD2CBE0B9B9}" type="pres">
      <dgm:prSet presAssocID="{C8625F07-37B1-493A-ABBD-2C1175D570A6}" presName="vert1" presStyleCnt="0"/>
      <dgm:spPr/>
    </dgm:pt>
  </dgm:ptLst>
  <dgm:cxnLst>
    <dgm:cxn modelId="{0A52BC23-A71E-EB43-B2EE-31D8EC113342}" type="presOf" srcId="{D368D7BE-E269-4C15-BB0E-6A6459A29C98}" destId="{B98758C7-B7D9-FF42-859A-DFFEA0CB809D}" srcOrd="0" destOrd="0" presId="urn:microsoft.com/office/officeart/2008/layout/LinedList"/>
    <dgm:cxn modelId="{FFA38677-3B2E-A249-920A-6C31E32E918F}" type="presOf" srcId="{8C032A22-0A5D-45E7-9A39-512519C2D2E6}" destId="{BDF8EAE3-2BED-724E-B99D-9333C2135595}" srcOrd="0" destOrd="0" presId="urn:microsoft.com/office/officeart/2008/layout/LinedList"/>
    <dgm:cxn modelId="{EC3EB58C-AF72-7444-9242-250C16709132}" type="presOf" srcId="{C8625F07-37B1-493A-ABBD-2C1175D570A6}" destId="{8C363088-D05E-1547-8865-CB371220DB81}" srcOrd="0" destOrd="0" presId="urn:microsoft.com/office/officeart/2008/layout/LinedList"/>
    <dgm:cxn modelId="{7FC96DA6-ABDD-4725-922A-80F4659A9328}" srcId="{D368D7BE-E269-4C15-BB0E-6A6459A29C98}" destId="{C8625F07-37B1-493A-ABBD-2C1175D570A6}" srcOrd="1" destOrd="0" parTransId="{9EF0142E-9D49-45C8-B47A-751049395F26}" sibTransId="{1646859D-BB98-46A5-8143-049ABE01DE47}"/>
    <dgm:cxn modelId="{A16DFEA9-EA73-44BA-8DAA-FC8DF9420AAF}" srcId="{D368D7BE-E269-4C15-BB0E-6A6459A29C98}" destId="{8C032A22-0A5D-45E7-9A39-512519C2D2E6}" srcOrd="0" destOrd="0" parTransId="{8B9826C9-04B3-4339-9750-CCD04D75AA98}" sibTransId="{DC84AC2C-9C7B-40D9-A949-3363B4545349}"/>
    <dgm:cxn modelId="{0A75D477-C2DB-FE4C-8AAE-B526B17BA4A6}" type="presParOf" srcId="{B98758C7-B7D9-FF42-859A-DFFEA0CB809D}" destId="{92DE9D43-9EB4-0D42-BD33-BA8755A38027}" srcOrd="0" destOrd="0" presId="urn:microsoft.com/office/officeart/2008/layout/LinedList"/>
    <dgm:cxn modelId="{AF80DF74-E532-A542-ACC2-963954A3A1C9}" type="presParOf" srcId="{B98758C7-B7D9-FF42-859A-DFFEA0CB809D}" destId="{5440D0BC-8304-EB42-BDB6-EE9C43C1AF01}" srcOrd="1" destOrd="0" presId="urn:microsoft.com/office/officeart/2008/layout/LinedList"/>
    <dgm:cxn modelId="{0BC4EF15-8D40-8244-A5E0-641A0E05D048}" type="presParOf" srcId="{5440D0BC-8304-EB42-BDB6-EE9C43C1AF01}" destId="{BDF8EAE3-2BED-724E-B99D-9333C2135595}" srcOrd="0" destOrd="0" presId="urn:microsoft.com/office/officeart/2008/layout/LinedList"/>
    <dgm:cxn modelId="{8A38E713-2276-254F-BA3E-8E8CACCEBAA1}" type="presParOf" srcId="{5440D0BC-8304-EB42-BDB6-EE9C43C1AF01}" destId="{49E48EBE-97B7-8441-A730-B2107ACC5BDE}" srcOrd="1" destOrd="0" presId="urn:microsoft.com/office/officeart/2008/layout/LinedList"/>
    <dgm:cxn modelId="{9AFC7BCF-88D2-AC42-9214-5CE61C79924E}" type="presParOf" srcId="{B98758C7-B7D9-FF42-859A-DFFEA0CB809D}" destId="{7B5CBBF3-FD43-2445-A72D-09603F4CB0B1}" srcOrd="2" destOrd="0" presId="urn:microsoft.com/office/officeart/2008/layout/LinedList"/>
    <dgm:cxn modelId="{768468CD-80E6-2B41-8FC2-5850B3EE9C66}" type="presParOf" srcId="{B98758C7-B7D9-FF42-859A-DFFEA0CB809D}" destId="{2BC06CA1-7A13-CB4D-9934-BEAB30165AF0}" srcOrd="3" destOrd="0" presId="urn:microsoft.com/office/officeart/2008/layout/LinedList"/>
    <dgm:cxn modelId="{5BF7810E-35F1-C049-876A-92E8F7A8E134}" type="presParOf" srcId="{2BC06CA1-7A13-CB4D-9934-BEAB30165AF0}" destId="{8C363088-D05E-1547-8865-CB371220DB81}" srcOrd="0" destOrd="0" presId="urn:microsoft.com/office/officeart/2008/layout/LinedList"/>
    <dgm:cxn modelId="{0B652E26-3D92-004E-8122-477891A7FCA0}" type="presParOf" srcId="{2BC06CA1-7A13-CB4D-9934-BEAB30165AF0}" destId="{888DFA2C-B7BC-194A-B191-0BD2CBE0B9B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7FA0B-BD4F-5841-84C9-6B2EFE9D4046}">
      <dsp:nvSpPr>
        <dsp:cNvPr id="0" name=""/>
        <dsp:cNvSpPr/>
      </dsp:nvSpPr>
      <dsp:spPr>
        <a:xfrm>
          <a:off x="0" y="753376"/>
          <a:ext cx="6263640"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Respect is essential.</a:t>
          </a:r>
        </a:p>
      </dsp:txBody>
      <dsp:txXfrm>
        <a:off x="62055" y="815431"/>
        <a:ext cx="6139530" cy="1147095"/>
      </dsp:txXfrm>
    </dsp:sp>
    <dsp:sp modelId="{6922D60A-6263-A741-BDA7-0AA20D6886DD}">
      <dsp:nvSpPr>
        <dsp:cNvPr id="0" name=""/>
        <dsp:cNvSpPr/>
      </dsp:nvSpPr>
      <dsp:spPr>
        <a:xfrm>
          <a:off x="0" y="2116741"/>
          <a:ext cx="6263640" cy="127120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Empathize don't antagonize.</a:t>
          </a:r>
        </a:p>
      </dsp:txBody>
      <dsp:txXfrm>
        <a:off x="62055" y="2178796"/>
        <a:ext cx="6139530" cy="1147095"/>
      </dsp:txXfrm>
    </dsp:sp>
    <dsp:sp modelId="{E5475C1B-FE1B-FC4C-9F63-C0E4B3D4BAE0}">
      <dsp:nvSpPr>
        <dsp:cNvPr id="0" name=""/>
        <dsp:cNvSpPr/>
      </dsp:nvSpPr>
      <dsp:spPr>
        <a:xfrm>
          <a:off x="0" y="3480106"/>
          <a:ext cx="6263640" cy="12712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Please use the “raise hand” feature if you have a comment or question.</a:t>
          </a:r>
        </a:p>
      </dsp:txBody>
      <dsp:txXfrm>
        <a:off x="62055" y="3542161"/>
        <a:ext cx="6139530" cy="1147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20F22-B2FB-F444-9D82-A38BFF005D19}">
      <dsp:nvSpPr>
        <dsp:cNvPr id="0" name=""/>
        <dsp:cNvSpPr/>
      </dsp:nvSpPr>
      <dsp:spPr>
        <a:xfrm>
          <a:off x="0" y="0"/>
          <a:ext cx="8414428" cy="6640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Unwillingness</a:t>
          </a:r>
        </a:p>
      </dsp:txBody>
      <dsp:txXfrm>
        <a:off x="19451" y="19451"/>
        <a:ext cx="7620120" cy="625190"/>
      </dsp:txXfrm>
    </dsp:sp>
    <dsp:sp modelId="{3DBF1520-05A3-0A43-A447-17ADA9BEC38C}">
      <dsp:nvSpPr>
        <dsp:cNvPr id="0" name=""/>
        <dsp:cNvSpPr/>
      </dsp:nvSpPr>
      <dsp:spPr>
        <a:xfrm>
          <a:off x="628350" y="756328"/>
          <a:ext cx="8414428" cy="664092"/>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Differing perspectives</a:t>
          </a:r>
        </a:p>
      </dsp:txBody>
      <dsp:txXfrm>
        <a:off x="647801" y="775779"/>
        <a:ext cx="7315515" cy="625190"/>
      </dsp:txXfrm>
    </dsp:sp>
    <dsp:sp modelId="{37628BB3-B28A-F740-9C4B-630816AE2E14}">
      <dsp:nvSpPr>
        <dsp:cNvPr id="0" name=""/>
        <dsp:cNvSpPr/>
      </dsp:nvSpPr>
      <dsp:spPr>
        <a:xfrm>
          <a:off x="1256700" y="1512656"/>
          <a:ext cx="8414428" cy="664092"/>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Apathy</a:t>
          </a:r>
        </a:p>
      </dsp:txBody>
      <dsp:txXfrm>
        <a:off x="1276151" y="1532107"/>
        <a:ext cx="7315515" cy="625190"/>
      </dsp:txXfrm>
    </dsp:sp>
    <dsp:sp modelId="{3ECA94DA-31EE-054F-84F5-D0CCC7936258}">
      <dsp:nvSpPr>
        <dsp:cNvPr id="0" name=""/>
        <dsp:cNvSpPr/>
      </dsp:nvSpPr>
      <dsp:spPr>
        <a:xfrm>
          <a:off x="1885050" y="2268984"/>
          <a:ext cx="8414428" cy="664092"/>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Ignorance</a:t>
          </a:r>
        </a:p>
      </dsp:txBody>
      <dsp:txXfrm>
        <a:off x="1904501" y="2288435"/>
        <a:ext cx="7315515" cy="625190"/>
      </dsp:txXfrm>
    </dsp:sp>
    <dsp:sp modelId="{FF4564F1-2803-1746-8240-86B9C59D205C}">
      <dsp:nvSpPr>
        <dsp:cNvPr id="0" name=""/>
        <dsp:cNvSpPr/>
      </dsp:nvSpPr>
      <dsp:spPr>
        <a:xfrm>
          <a:off x="2513400" y="3025312"/>
          <a:ext cx="8414428" cy="66409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An unhealthy marriage to comfort.</a:t>
          </a:r>
        </a:p>
      </dsp:txBody>
      <dsp:txXfrm>
        <a:off x="2532851" y="3044763"/>
        <a:ext cx="7315515" cy="625190"/>
      </dsp:txXfrm>
    </dsp:sp>
    <dsp:sp modelId="{4DDF1493-00AF-9A4E-94FB-FA977CEB0887}">
      <dsp:nvSpPr>
        <dsp:cNvPr id="0" name=""/>
        <dsp:cNvSpPr/>
      </dsp:nvSpPr>
      <dsp:spPr>
        <a:xfrm>
          <a:off x="7982767" y="485156"/>
          <a:ext cx="431660" cy="43166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079890" y="485156"/>
        <a:ext cx="237414" cy="324824"/>
      </dsp:txXfrm>
    </dsp:sp>
    <dsp:sp modelId="{4EBDE38E-0E03-B74A-A794-6ADCA6825005}">
      <dsp:nvSpPr>
        <dsp:cNvPr id="0" name=""/>
        <dsp:cNvSpPr/>
      </dsp:nvSpPr>
      <dsp:spPr>
        <a:xfrm>
          <a:off x="8611118" y="1241484"/>
          <a:ext cx="431660" cy="431660"/>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708241" y="1241484"/>
        <a:ext cx="237414" cy="324824"/>
      </dsp:txXfrm>
    </dsp:sp>
    <dsp:sp modelId="{DC5064CC-CAA2-D849-A796-5A8D5DE4E2F1}">
      <dsp:nvSpPr>
        <dsp:cNvPr id="0" name=""/>
        <dsp:cNvSpPr/>
      </dsp:nvSpPr>
      <dsp:spPr>
        <a:xfrm>
          <a:off x="9239468" y="1986744"/>
          <a:ext cx="431660" cy="431660"/>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336591" y="1986744"/>
        <a:ext cx="237414" cy="324824"/>
      </dsp:txXfrm>
    </dsp:sp>
    <dsp:sp modelId="{5236531E-06BA-2F4E-A1C9-5BF804C9A459}">
      <dsp:nvSpPr>
        <dsp:cNvPr id="0" name=""/>
        <dsp:cNvSpPr/>
      </dsp:nvSpPr>
      <dsp:spPr>
        <a:xfrm>
          <a:off x="9867818" y="2750451"/>
          <a:ext cx="431660" cy="431660"/>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964941" y="2750451"/>
        <a:ext cx="237414" cy="324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E9D43-9EB4-0D42-BD33-BA8755A38027}">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8EAE3-2BED-724E-B99D-9333C2135595}">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baseline="30000"/>
            <a:t>7 </a:t>
          </a:r>
          <a:r>
            <a:rPr lang="en-US" sz="2800" kern="1200"/>
            <a:t>Mordecai had a cousin named Hadassah, whom he had brought up because she had neither father nor mother. This young woman, who was also known as Esther, had a lovely figure and was beautiful. Mordecai had taken her as his own daughter when her father and mother died.</a:t>
          </a:r>
        </a:p>
      </dsp:txBody>
      <dsp:txXfrm>
        <a:off x="0" y="0"/>
        <a:ext cx="10515600" cy="2175669"/>
      </dsp:txXfrm>
    </dsp:sp>
    <dsp:sp modelId="{7B5CBBF3-FD43-2445-A72D-09603F4CB0B1}">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363088-D05E-1547-8865-CB371220DB81}">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baseline="30000"/>
            <a:t>8 </a:t>
          </a:r>
          <a:r>
            <a:rPr lang="en-US" sz="2800" kern="1200"/>
            <a:t>When the king’s order and edict had been proclaimed, many young women were brought to the citadel of Susa and put under the care of Hegai. Esther also was taken to the king’s palace and entrusted to Hegai, who had charge of the harem.</a:t>
          </a:r>
        </a:p>
      </dsp:txBody>
      <dsp:txXfrm>
        <a:off x="0" y="2175669"/>
        <a:ext cx="10515600" cy="21756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8818-A65D-A040-926E-AE0B9CA362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881696-E30F-D846-B989-0BD02E9CB5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C3D7B6-8B7D-E543-A09C-F43F49033935}"/>
              </a:ext>
            </a:extLst>
          </p:cNvPr>
          <p:cNvSpPr>
            <a:spLocks noGrp="1"/>
          </p:cNvSpPr>
          <p:nvPr>
            <p:ph type="dt" sz="half" idx="10"/>
          </p:nvPr>
        </p:nvSpPr>
        <p:spPr/>
        <p:txBody>
          <a:bodyPr/>
          <a:lstStyle/>
          <a:p>
            <a:fld id="{B2680CD6-EC68-D342-8009-86E7E2066945}" type="datetimeFigureOut">
              <a:rPr lang="en-US" smtClean="0"/>
              <a:t>1/13/22</a:t>
            </a:fld>
            <a:endParaRPr lang="en-US"/>
          </a:p>
        </p:txBody>
      </p:sp>
      <p:sp>
        <p:nvSpPr>
          <p:cNvPr id="5" name="Footer Placeholder 4">
            <a:extLst>
              <a:ext uri="{FF2B5EF4-FFF2-40B4-BE49-F238E27FC236}">
                <a16:creationId xmlns:a16="http://schemas.microsoft.com/office/drawing/2014/main" id="{C49BE13A-2F71-8547-B0AB-C10EC4F71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CF89E-73E0-284E-8554-E5D360D77D70}"/>
              </a:ext>
            </a:extLst>
          </p:cNvPr>
          <p:cNvSpPr>
            <a:spLocks noGrp="1"/>
          </p:cNvSpPr>
          <p:nvPr>
            <p:ph type="sldNum" sz="quarter" idx="12"/>
          </p:nvPr>
        </p:nvSpPr>
        <p:spPr/>
        <p:txBody>
          <a:bodyPr/>
          <a:lstStyle/>
          <a:p>
            <a:fld id="{F4268ACE-BE09-5247-89D8-88B4F57757B7}" type="slidenum">
              <a:rPr lang="en-US" smtClean="0"/>
              <a:t>‹#›</a:t>
            </a:fld>
            <a:endParaRPr lang="en-US"/>
          </a:p>
        </p:txBody>
      </p:sp>
    </p:spTree>
    <p:extLst>
      <p:ext uri="{BB962C8B-B14F-4D97-AF65-F5344CB8AC3E}">
        <p14:creationId xmlns:p14="http://schemas.microsoft.com/office/powerpoint/2010/main" val="205043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40CE4-D812-D44D-AB27-1FBB7E2128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ACB51F-DDD4-D141-9653-21759F270C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143BF-297E-394D-9739-68EBE801A976}"/>
              </a:ext>
            </a:extLst>
          </p:cNvPr>
          <p:cNvSpPr>
            <a:spLocks noGrp="1"/>
          </p:cNvSpPr>
          <p:nvPr>
            <p:ph type="dt" sz="half" idx="10"/>
          </p:nvPr>
        </p:nvSpPr>
        <p:spPr/>
        <p:txBody>
          <a:bodyPr/>
          <a:lstStyle/>
          <a:p>
            <a:fld id="{B2680CD6-EC68-D342-8009-86E7E2066945}" type="datetimeFigureOut">
              <a:rPr lang="en-US" smtClean="0"/>
              <a:t>1/13/22</a:t>
            </a:fld>
            <a:endParaRPr lang="en-US"/>
          </a:p>
        </p:txBody>
      </p:sp>
      <p:sp>
        <p:nvSpPr>
          <p:cNvPr id="5" name="Footer Placeholder 4">
            <a:extLst>
              <a:ext uri="{FF2B5EF4-FFF2-40B4-BE49-F238E27FC236}">
                <a16:creationId xmlns:a16="http://schemas.microsoft.com/office/drawing/2014/main" id="{17C70553-C00C-4D4E-8BF4-E2AD021BF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75EF2-6177-884D-8C2E-E8D849F475DC}"/>
              </a:ext>
            </a:extLst>
          </p:cNvPr>
          <p:cNvSpPr>
            <a:spLocks noGrp="1"/>
          </p:cNvSpPr>
          <p:nvPr>
            <p:ph type="sldNum" sz="quarter" idx="12"/>
          </p:nvPr>
        </p:nvSpPr>
        <p:spPr/>
        <p:txBody>
          <a:bodyPr/>
          <a:lstStyle/>
          <a:p>
            <a:fld id="{F4268ACE-BE09-5247-89D8-88B4F57757B7}" type="slidenum">
              <a:rPr lang="en-US" smtClean="0"/>
              <a:t>‹#›</a:t>
            </a:fld>
            <a:endParaRPr lang="en-US"/>
          </a:p>
        </p:txBody>
      </p:sp>
    </p:spTree>
    <p:extLst>
      <p:ext uri="{BB962C8B-B14F-4D97-AF65-F5344CB8AC3E}">
        <p14:creationId xmlns:p14="http://schemas.microsoft.com/office/powerpoint/2010/main" val="348358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B350C4-CB29-334B-9FEA-C857083E38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B577AE-F53D-954D-9D51-7689D7D617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028DE-D5DC-AE48-A355-72C5520B09BD}"/>
              </a:ext>
            </a:extLst>
          </p:cNvPr>
          <p:cNvSpPr>
            <a:spLocks noGrp="1"/>
          </p:cNvSpPr>
          <p:nvPr>
            <p:ph type="dt" sz="half" idx="10"/>
          </p:nvPr>
        </p:nvSpPr>
        <p:spPr/>
        <p:txBody>
          <a:bodyPr/>
          <a:lstStyle/>
          <a:p>
            <a:fld id="{B2680CD6-EC68-D342-8009-86E7E2066945}" type="datetimeFigureOut">
              <a:rPr lang="en-US" smtClean="0"/>
              <a:t>1/13/22</a:t>
            </a:fld>
            <a:endParaRPr lang="en-US"/>
          </a:p>
        </p:txBody>
      </p:sp>
      <p:sp>
        <p:nvSpPr>
          <p:cNvPr id="5" name="Footer Placeholder 4">
            <a:extLst>
              <a:ext uri="{FF2B5EF4-FFF2-40B4-BE49-F238E27FC236}">
                <a16:creationId xmlns:a16="http://schemas.microsoft.com/office/drawing/2014/main" id="{CF963801-B760-9C48-9AD8-96E2A2394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D0847-AE1F-F746-A288-13FF8C90100B}"/>
              </a:ext>
            </a:extLst>
          </p:cNvPr>
          <p:cNvSpPr>
            <a:spLocks noGrp="1"/>
          </p:cNvSpPr>
          <p:nvPr>
            <p:ph type="sldNum" sz="quarter" idx="12"/>
          </p:nvPr>
        </p:nvSpPr>
        <p:spPr/>
        <p:txBody>
          <a:bodyPr/>
          <a:lstStyle/>
          <a:p>
            <a:fld id="{F4268ACE-BE09-5247-89D8-88B4F57757B7}" type="slidenum">
              <a:rPr lang="en-US" smtClean="0"/>
              <a:t>‹#›</a:t>
            </a:fld>
            <a:endParaRPr lang="en-US"/>
          </a:p>
        </p:txBody>
      </p:sp>
    </p:spTree>
    <p:extLst>
      <p:ext uri="{BB962C8B-B14F-4D97-AF65-F5344CB8AC3E}">
        <p14:creationId xmlns:p14="http://schemas.microsoft.com/office/powerpoint/2010/main" val="1182549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E4EDD-410C-D549-9D7B-F723BD6679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81199B-BAD0-3447-88B5-C2EBA1D583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1CA2F-3777-9749-9D2A-C398D351A5B2}"/>
              </a:ext>
            </a:extLst>
          </p:cNvPr>
          <p:cNvSpPr>
            <a:spLocks noGrp="1"/>
          </p:cNvSpPr>
          <p:nvPr>
            <p:ph type="dt" sz="half" idx="10"/>
          </p:nvPr>
        </p:nvSpPr>
        <p:spPr/>
        <p:txBody>
          <a:bodyPr/>
          <a:lstStyle/>
          <a:p>
            <a:fld id="{B2680CD6-EC68-D342-8009-86E7E2066945}" type="datetimeFigureOut">
              <a:rPr lang="en-US" smtClean="0"/>
              <a:t>1/13/22</a:t>
            </a:fld>
            <a:endParaRPr lang="en-US"/>
          </a:p>
        </p:txBody>
      </p:sp>
      <p:sp>
        <p:nvSpPr>
          <p:cNvPr id="5" name="Footer Placeholder 4">
            <a:extLst>
              <a:ext uri="{FF2B5EF4-FFF2-40B4-BE49-F238E27FC236}">
                <a16:creationId xmlns:a16="http://schemas.microsoft.com/office/drawing/2014/main" id="{DA489721-CB3F-E548-B5AF-46F5F72D0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22C0B-2EC3-9741-B566-E25E36AAD25A}"/>
              </a:ext>
            </a:extLst>
          </p:cNvPr>
          <p:cNvSpPr>
            <a:spLocks noGrp="1"/>
          </p:cNvSpPr>
          <p:nvPr>
            <p:ph type="sldNum" sz="quarter" idx="12"/>
          </p:nvPr>
        </p:nvSpPr>
        <p:spPr/>
        <p:txBody>
          <a:bodyPr/>
          <a:lstStyle/>
          <a:p>
            <a:fld id="{F4268ACE-BE09-5247-89D8-88B4F57757B7}" type="slidenum">
              <a:rPr lang="en-US" smtClean="0"/>
              <a:t>‹#›</a:t>
            </a:fld>
            <a:endParaRPr lang="en-US"/>
          </a:p>
        </p:txBody>
      </p:sp>
    </p:spTree>
    <p:extLst>
      <p:ext uri="{BB962C8B-B14F-4D97-AF65-F5344CB8AC3E}">
        <p14:creationId xmlns:p14="http://schemas.microsoft.com/office/powerpoint/2010/main" val="255806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6AEC3-5895-9C44-BF87-7EF3A3C9C3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FAD1FB-8350-704E-81DB-E68EB66EC2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C8CA75-116D-9141-BB41-04302B66C8A2}"/>
              </a:ext>
            </a:extLst>
          </p:cNvPr>
          <p:cNvSpPr>
            <a:spLocks noGrp="1"/>
          </p:cNvSpPr>
          <p:nvPr>
            <p:ph type="dt" sz="half" idx="10"/>
          </p:nvPr>
        </p:nvSpPr>
        <p:spPr/>
        <p:txBody>
          <a:bodyPr/>
          <a:lstStyle/>
          <a:p>
            <a:fld id="{B2680CD6-EC68-D342-8009-86E7E2066945}" type="datetimeFigureOut">
              <a:rPr lang="en-US" smtClean="0"/>
              <a:t>1/13/22</a:t>
            </a:fld>
            <a:endParaRPr lang="en-US"/>
          </a:p>
        </p:txBody>
      </p:sp>
      <p:sp>
        <p:nvSpPr>
          <p:cNvPr id="5" name="Footer Placeholder 4">
            <a:extLst>
              <a:ext uri="{FF2B5EF4-FFF2-40B4-BE49-F238E27FC236}">
                <a16:creationId xmlns:a16="http://schemas.microsoft.com/office/drawing/2014/main" id="{F679CFFF-19E8-8748-8838-4E7ED212A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3ECED-8FFE-B146-9D1B-59E7D662CCA6}"/>
              </a:ext>
            </a:extLst>
          </p:cNvPr>
          <p:cNvSpPr>
            <a:spLocks noGrp="1"/>
          </p:cNvSpPr>
          <p:nvPr>
            <p:ph type="sldNum" sz="quarter" idx="12"/>
          </p:nvPr>
        </p:nvSpPr>
        <p:spPr/>
        <p:txBody>
          <a:bodyPr/>
          <a:lstStyle/>
          <a:p>
            <a:fld id="{F4268ACE-BE09-5247-89D8-88B4F57757B7}" type="slidenum">
              <a:rPr lang="en-US" smtClean="0"/>
              <a:t>‹#›</a:t>
            </a:fld>
            <a:endParaRPr lang="en-US"/>
          </a:p>
        </p:txBody>
      </p:sp>
    </p:spTree>
    <p:extLst>
      <p:ext uri="{BB962C8B-B14F-4D97-AF65-F5344CB8AC3E}">
        <p14:creationId xmlns:p14="http://schemas.microsoft.com/office/powerpoint/2010/main" val="301516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974E-6452-D64A-BB44-F879565F7F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7924FC-F140-894C-A571-A41D5645F8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5CD530-9D8F-DE4E-8C91-E5805A9F7B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2B6BFF-F7C2-704C-B1D6-85970202DE2E}"/>
              </a:ext>
            </a:extLst>
          </p:cNvPr>
          <p:cNvSpPr>
            <a:spLocks noGrp="1"/>
          </p:cNvSpPr>
          <p:nvPr>
            <p:ph type="dt" sz="half" idx="10"/>
          </p:nvPr>
        </p:nvSpPr>
        <p:spPr/>
        <p:txBody>
          <a:bodyPr/>
          <a:lstStyle/>
          <a:p>
            <a:fld id="{B2680CD6-EC68-D342-8009-86E7E2066945}" type="datetimeFigureOut">
              <a:rPr lang="en-US" smtClean="0"/>
              <a:t>1/13/22</a:t>
            </a:fld>
            <a:endParaRPr lang="en-US"/>
          </a:p>
        </p:txBody>
      </p:sp>
      <p:sp>
        <p:nvSpPr>
          <p:cNvPr id="6" name="Footer Placeholder 5">
            <a:extLst>
              <a:ext uri="{FF2B5EF4-FFF2-40B4-BE49-F238E27FC236}">
                <a16:creationId xmlns:a16="http://schemas.microsoft.com/office/drawing/2014/main" id="{82016178-9E30-9E40-A1ED-CCDB6DD94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79FCD8-3A23-C14C-AE9D-3FF81477FD30}"/>
              </a:ext>
            </a:extLst>
          </p:cNvPr>
          <p:cNvSpPr>
            <a:spLocks noGrp="1"/>
          </p:cNvSpPr>
          <p:nvPr>
            <p:ph type="sldNum" sz="quarter" idx="12"/>
          </p:nvPr>
        </p:nvSpPr>
        <p:spPr/>
        <p:txBody>
          <a:bodyPr/>
          <a:lstStyle/>
          <a:p>
            <a:fld id="{F4268ACE-BE09-5247-89D8-88B4F57757B7}" type="slidenum">
              <a:rPr lang="en-US" smtClean="0"/>
              <a:t>‹#›</a:t>
            </a:fld>
            <a:endParaRPr lang="en-US"/>
          </a:p>
        </p:txBody>
      </p:sp>
    </p:spTree>
    <p:extLst>
      <p:ext uri="{BB962C8B-B14F-4D97-AF65-F5344CB8AC3E}">
        <p14:creationId xmlns:p14="http://schemas.microsoft.com/office/powerpoint/2010/main" val="363386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D7D7-2C3D-244B-8B7A-E8C8A79ADF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D5CD23-D5AF-FD4A-9C1D-FD852049C0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FDBBCE-3D72-B84B-B966-62D1FF192E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C8DBA3-4A5B-BF4B-B237-547F40281C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C4C7FE-7D7F-DF42-8413-195AC3E152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08E7C8-790A-A247-A901-06F961147E72}"/>
              </a:ext>
            </a:extLst>
          </p:cNvPr>
          <p:cNvSpPr>
            <a:spLocks noGrp="1"/>
          </p:cNvSpPr>
          <p:nvPr>
            <p:ph type="dt" sz="half" idx="10"/>
          </p:nvPr>
        </p:nvSpPr>
        <p:spPr/>
        <p:txBody>
          <a:bodyPr/>
          <a:lstStyle/>
          <a:p>
            <a:fld id="{B2680CD6-EC68-D342-8009-86E7E2066945}" type="datetimeFigureOut">
              <a:rPr lang="en-US" smtClean="0"/>
              <a:t>1/13/22</a:t>
            </a:fld>
            <a:endParaRPr lang="en-US"/>
          </a:p>
        </p:txBody>
      </p:sp>
      <p:sp>
        <p:nvSpPr>
          <p:cNvPr id="8" name="Footer Placeholder 7">
            <a:extLst>
              <a:ext uri="{FF2B5EF4-FFF2-40B4-BE49-F238E27FC236}">
                <a16:creationId xmlns:a16="http://schemas.microsoft.com/office/drawing/2014/main" id="{6EEA795C-2F1B-8543-88FC-EEF5D554AF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BA3E51-4E51-A04E-852C-791EB4591454}"/>
              </a:ext>
            </a:extLst>
          </p:cNvPr>
          <p:cNvSpPr>
            <a:spLocks noGrp="1"/>
          </p:cNvSpPr>
          <p:nvPr>
            <p:ph type="sldNum" sz="quarter" idx="12"/>
          </p:nvPr>
        </p:nvSpPr>
        <p:spPr/>
        <p:txBody>
          <a:bodyPr/>
          <a:lstStyle/>
          <a:p>
            <a:fld id="{F4268ACE-BE09-5247-89D8-88B4F57757B7}" type="slidenum">
              <a:rPr lang="en-US" smtClean="0"/>
              <a:t>‹#›</a:t>
            </a:fld>
            <a:endParaRPr lang="en-US"/>
          </a:p>
        </p:txBody>
      </p:sp>
    </p:spTree>
    <p:extLst>
      <p:ext uri="{BB962C8B-B14F-4D97-AF65-F5344CB8AC3E}">
        <p14:creationId xmlns:p14="http://schemas.microsoft.com/office/powerpoint/2010/main" val="185008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B94E-5077-C948-BBF5-9F5900CB67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329A2F-7B75-654B-8769-39A36FCBB37F}"/>
              </a:ext>
            </a:extLst>
          </p:cNvPr>
          <p:cNvSpPr>
            <a:spLocks noGrp="1"/>
          </p:cNvSpPr>
          <p:nvPr>
            <p:ph type="dt" sz="half" idx="10"/>
          </p:nvPr>
        </p:nvSpPr>
        <p:spPr/>
        <p:txBody>
          <a:bodyPr/>
          <a:lstStyle/>
          <a:p>
            <a:fld id="{B2680CD6-EC68-D342-8009-86E7E2066945}" type="datetimeFigureOut">
              <a:rPr lang="en-US" smtClean="0"/>
              <a:t>1/13/22</a:t>
            </a:fld>
            <a:endParaRPr lang="en-US"/>
          </a:p>
        </p:txBody>
      </p:sp>
      <p:sp>
        <p:nvSpPr>
          <p:cNvPr id="4" name="Footer Placeholder 3">
            <a:extLst>
              <a:ext uri="{FF2B5EF4-FFF2-40B4-BE49-F238E27FC236}">
                <a16:creationId xmlns:a16="http://schemas.microsoft.com/office/drawing/2014/main" id="{BF809B7B-9D70-B24E-A8D5-9E4EE1FC03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D2C61B-24A7-B74F-884E-BEF705EECA4A}"/>
              </a:ext>
            </a:extLst>
          </p:cNvPr>
          <p:cNvSpPr>
            <a:spLocks noGrp="1"/>
          </p:cNvSpPr>
          <p:nvPr>
            <p:ph type="sldNum" sz="quarter" idx="12"/>
          </p:nvPr>
        </p:nvSpPr>
        <p:spPr/>
        <p:txBody>
          <a:bodyPr/>
          <a:lstStyle/>
          <a:p>
            <a:fld id="{F4268ACE-BE09-5247-89D8-88B4F57757B7}" type="slidenum">
              <a:rPr lang="en-US" smtClean="0"/>
              <a:t>‹#›</a:t>
            </a:fld>
            <a:endParaRPr lang="en-US"/>
          </a:p>
        </p:txBody>
      </p:sp>
    </p:spTree>
    <p:extLst>
      <p:ext uri="{BB962C8B-B14F-4D97-AF65-F5344CB8AC3E}">
        <p14:creationId xmlns:p14="http://schemas.microsoft.com/office/powerpoint/2010/main" val="3694055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380376-C012-0E43-AF33-CC00E1ED50CE}"/>
              </a:ext>
            </a:extLst>
          </p:cNvPr>
          <p:cNvSpPr>
            <a:spLocks noGrp="1"/>
          </p:cNvSpPr>
          <p:nvPr>
            <p:ph type="dt" sz="half" idx="10"/>
          </p:nvPr>
        </p:nvSpPr>
        <p:spPr/>
        <p:txBody>
          <a:bodyPr/>
          <a:lstStyle/>
          <a:p>
            <a:fld id="{B2680CD6-EC68-D342-8009-86E7E2066945}" type="datetimeFigureOut">
              <a:rPr lang="en-US" smtClean="0"/>
              <a:t>1/13/22</a:t>
            </a:fld>
            <a:endParaRPr lang="en-US"/>
          </a:p>
        </p:txBody>
      </p:sp>
      <p:sp>
        <p:nvSpPr>
          <p:cNvPr id="3" name="Footer Placeholder 2">
            <a:extLst>
              <a:ext uri="{FF2B5EF4-FFF2-40B4-BE49-F238E27FC236}">
                <a16:creationId xmlns:a16="http://schemas.microsoft.com/office/drawing/2014/main" id="{9BE27E9D-7F75-FD48-B6FD-CFD9C88D1F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56675E-D0F9-D046-9F19-24C32E7CEDF6}"/>
              </a:ext>
            </a:extLst>
          </p:cNvPr>
          <p:cNvSpPr>
            <a:spLocks noGrp="1"/>
          </p:cNvSpPr>
          <p:nvPr>
            <p:ph type="sldNum" sz="quarter" idx="12"/>
          </p:nvPr>
        </p:nvSpPr>
        <p:spPr/>
        <p:txBody>
          <a:bodyPr/>
          <a:lstStyle/>
          <a:p>
            <a:fld id="{F4268ACE-BE09-5247-89D8-88B4F57757B7}" type="slidenum">
              <a:rPr lang="en-US" smtClean="0"/>
              <a:t>‹#›</a:t>
            </a:fld>
            <a:endParaRPr lang="en-US"/>
          </a:p>
        </p:txBody>
      </p:sp>
    </p:spTree>
    <p:extLst>
      <p:ext uri="{BB962C8B-B14F-4D97-AF65-F5344CB8AC3E}">
        <p14:creationId xmlns:p14="http://schemas.microsoft.com/office/powerpoint/2010/main" val="11864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43F9-3524-7B43-A3AD-2D0B4EF4F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CE936D-CC3F-504A-95ED-7BD908EB04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826F0F-EA41-4C40-97C4-FB1BA0101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55FCDB-9554-F44C-953B-AF04F3F39EF1}"/>
              </a:ext>
            </a:extLst>
          </p:cNvPr>
          <p:cNvSpPr>
            <a:spLocks noGrp="1"/>
          </p:cNvSpPr>
          <p:nvPr>
            <p:ph type="dt" sz="half" idx="10"/>
          </p:nvPr>
        </p:nvSpPr>
        <p:spPr/>
        <p:txBody>
          <a:bodyPr/>
          <a:lstStyle/>
          <a:p>
            <a:fld id="{B2680CD6-EC68-D342-8009-86E7E2066945}" type="datetimeFigureOut">
              <a:rPr lang="en-US" smtClean="0"/>
              <a:t>1/13/22</a:t>
            </a:fld>
            <a:endParaRPr lang="en-US"/>
          </a:p>
        </p:txBody>
      </p:sp>
      <p:sp>
        <p:nvSpPr>
          <p:cNvPr id="6" name="Footer Placeholder 5">
            <a:extLst>
              <a:ext uri="{FF2B5EF4-FFF2-40B4-BE49-F238E27FC236}">
                <a16:creationId xmlns:a16="http://schemas.microsoft.com/office/drawing/2014/main" id="{289A1363-8B9A-B543-912B-8B87509B93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DA86CF-16F2-144A-8E0A-D1FB1B84096E}"/>
              </a:ext>
            </a:extLst>
          </p:cNvPr>
          <p:cNvSpPr>
            <a:spLocks noGrp="1"/>
          </p:cNvSpPr>
          <p:nvPr>
            <p:ph type="sldNum" sz="quarter" idx="12"/>
          </p:nvPr>
        </p:nvSpPr>
        <p:spPr/>
        <p:txBody>
          <a:bodyPr/>
          <a:lstStyle/>
          <a:p>
            <a:fld id="{F4268ACE-BE09-5247-89D8-88B4F57757B7}" type="slidenum">
              <a:rPr lang="en-US" smtClean="0"/>
              <a:t>‹#›</a:t>
            </a:fld>
            <a:endParaRPr lang="en-US"/>
          </a:p>
        </p:txBody>
      </p:sp>
    </p:spTree>
    <p:extLst>
      <p:ext uri="{BB962C8B-B14F-4D97-AF65-F5344CB8AC3E}">
        <p14:creationId xmlns:p14="http://schemas.microsoft.com/office/powerpoint/2010/main" val="40841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DCB9E-6521-D84F-AEB7-ABAA52290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3791E3-A2A0-0F44-A26C-06879FF55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099304-566F-1A47-BD3C-DE9F1DBDB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605AB-8111-3D40-8789-9EAB49E57D22}"/>
              </a:ext>
            </a:extLst>
          </p:cNvPr>
          <p:cNvSpPr>
            <a:spLocks noGrp="1"/>
          </p:cNvSpPr>
          <p:nvPr>
            <p:ph type="dt" sz="half" idx="10"/>
          </p:nvPr>
        </p:nvSpPr>
        <p:spPr/>
        <p:txBody>
          <a:bodyPr/>
          <a:lstStyle/>
          <a:p>
            <a:fld id="{B2680CD6-EC68-D342-8009-86E7E2066945}" type="datetimeFigureOut">
              <a:rPr lang="en-US" smtClean="0"/>
              <a:t>1/13/22</a:t>
            </a:fld>
            <a:endParaRPr lang="en-US"/>
          </a:p>
        </p:txBody>
      </p:sp>
      <p:sp>
        <p:nvSpPr>
          <p:cNvPr id="6" name="Footer Placeholder 5">
            <a:extLst>
              <a:ext uri="{FF2B5EF4-FFF2-40B4-BE49-F238E27FC236}">
                <a16:creationId xmlns:a16="http://schemas.microsoft.com/office/drawing/2014/main" id="{E3C7C4AF-F2F3-1C40-89B2-8BB5147B68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16B56-2FF2-2C4F-A645-369126A2BEAD}"/>
              </a:ext>
            </a:extLst>
          </p:cNvPr>
          <p:cNvSpPr>
            <a:spLocks noGrp="1"/>
          </p:cNvSpPr>
          <p:nvPr>
            <p:ph type="sldNum" sz="quarter" idx="12"/>
          </p:nvPr>
        </p:nvSpPr>
        <p:spPr/>
        <p:txBody>
          <a:bodyPr/>
          <a:lstStyle/>
          <a:p>
            <a:fld id="{F4268ACE-BE09-5247-89D8-88B4F57757B7}" type="slidenum">
              <a:rPr lang="en-US" smtClean="0"/>
              <a:t>‹#›</a:t>
            </a:fld>
            <a:endParaRPr lang="en-US"/>
          </a:p>
        </p:txBody>
      </p:sp>
    </p:spTree>
    <p:extLst>
      <p:ext uri="{BB962C8B-B14F-4D97-AF65-F5344CB8AC3E}">
        <p14:creationId xmlns:p14="http://schemas.microsoft.com/office/powerpoint/2010/main" val="76772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1BEFBF-CAE9-8946-A77D-766D086022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9644E4-9587-384A-85C2-DF139971A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6712E-AC2F-9440-B70E-1EE1C69555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80CD6-EC68-D342-8009-86E7E2066945}" type="datetimeFigureOut">
              <a:rPr lang="en-US" smtClean="0"/>
              <a:t>1/13/22</a:t>
            </a:fld>
            <a:endParaRPr lang="en-US"/>
          </a:p>
        </p:txBody>
      </p:sp>
      <p:sp>
        <p:nvSpPr>
          <p:cNvPr id="5" name="Footer Placeholder 4">
            <a:extLst>
              <a:ext uri="{FF2B5EF4-FFF2-40B4-BE49-F238E27FC236}">
                <a16:creationId xmlns:a16="http://schemas.microsoft.com/office/drawing/2014/main" id="{3278610A-92E5-D741-A2F3-045D6F2825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B67B67-5359-B040-8517-375D381D08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268ACE-BE09-5247-89D8-88B4F57757B7}" type="slidenum">
              <a:rPr lang="en-US" smtClean="0"/>
              <a:t>‹#›</a:t>
            </a:fld>
            <a:endParaRPr lang="en-US"/>
          </a:p>
        </p:txBody>
      </p:sp>
    </p:spTree>
    <p:extLst>
      <p:ext uri="{BB962C8B-B14F-4D97-AF65-F5344CB8AC3E}">
        <p14:creationId xmlns:p14="http://schemas.microsoft.com/office/powerpoint/2010/main" val="884454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32" name="Rectangle 74">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7" name="Rectangle 76">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1030" name="Picture 6" descr="May be an image of 1 person, book and text that says 'ALL TOGETHER 2022 Reconciliation Book Study #1 FREE BOOKS FOR ALL PARTICIPANTS BECOMING BRAVE FINDING THE OURAGE ACIAL JUSTICE Becoming Brave Finding the Courage to Pursue Racial Justice Now By Brenda Salter McNeil BRENDA SALTER McNEIL Foreword Austin Channing Brown Sign up: alltogether@spdl.or January 17 &amp; February 7&amp;28 7 p.m. On Zoom ALLTOGETHER'">
            <a:extLst>
              <a:ext uri="{FF2B5EF4-FFF2-40B4-BE49-F238E27FC236}">
                <a16:creationId xmlns:a16="http://schemas.microsoft.com/office/drawing/2014/main" id="{6A5BACD9-22D8-2D48-AB0C-9034CD7549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629" r="1" b="24326"/>
          <a:stretch/>
        </p:blipFill>
        <p:spPr bwMode="auto">
          <a:xfrm rot="21480000">
            <a:off x="1137837" y="1003258"/>
            <a:ext cx="9916327" cy="476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193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0A244AA-0CA0-4C3E-9031-DD26FF962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2FF7197E-5B99-497E-81F4-BCD80DF6DB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098" name="Picture 2" descr="How solitude and isolation can affect your social skills - BBC Future">
            <a:extLst>
              <a:ext uri="{FF2B5EF4-FFF2-40B4-BE49-F238E27FC236}">
                <a16:creationId xmlns:a16="http://schemas.microsoft.com/office/drawing/2014/main" id="{40E20A96-F50B-3445-8BA4-4AE5FDA45FF5}"/>
              </a:ext>
            </a:extLst>
          </p:cNvPr>
          <p:cNvPicPr>
            <a:picLocks noChangeAspect="1" noChangeArrowheads="1"/>
          </p:cNvPicPr>
          <p:nvPr/>
        </p:nvPicPr>
        <p:blipFill rotWithShape="1">
          <a:blip r:embed="rId2">
            <a:duotone>
              <a:prstClr val="black"/>
              <a:prstClr val="white"/>
            </a:duotone>
            <a:extLst>
              <a:ext uri="{28A0092B-C50C-407E-A947-70E740481C1C}">
                <a14:useLocalDpi xmlns:a14="http://schemas.microsoft.com/office/drawing/2010/main" val="0"/>
              </a:ext>
            </a:extLst>
          </a:blip>
          <a:srcRect t="4104"/>
          <a:stretch/>
        </p:blipFill>
        <p:spPr bwMode="auto">
          <a:xfrm>
            <a:off x="2152437" y="1085431"/>
            <a:ext cx="9369004" cy="5031338"/>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1EF1E14-75A3-4DC6-BC65-D45BC2218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14A68079-DE1F-4253-ADBC-1819EE1207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78" name="Straight Connector 77">
              <a:extLst>
                <a:ext uri="{FF2B5EF4-FFF2-40B4-BE49-F238E27FC236}">
                  <a16:creationId xmlns:a16="http://schemas.microsoft.com/office/drawing/2014/main" id="{75FEEBB8-6FCC-4942-B05F-13240D50B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D6E2D45-410E-42D7-B3E1-CABC98D945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7981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2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351290-396C-FA46-8E49-968DC8DD842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b="1" dirty="0">
                <a:solidFill>
                  <a:srgbClr val="FFFFFF"/>
                </a:solidFill>
                <a:latin typeface="+mn-lt"/>
              </a:rPr>
              <a:t>Laquan McDonald</a:t>
            </a: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Laquan McDonald shooting: Investigation of alleged cover-up in Chicago  police shooting - CBS News">
            <a:extLst>
              <a:ext uri="{FF2B5EF4-FFF2-40B4-BE49-F238E27FC236}">
                <a16:creationId xmlns:a16="http://schemas.microsoft.com/office/drawing/2014/main" id="{713DB371-A307-C641-8CC8-165086316F2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668"/>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83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92756C-F71E-254A-820D-9F69FAD8EA3C}"/>
              </a:ext>
            </a:extLst>
          </p:cNvPr>
          <p:cNvSpPr>
            <a:spLocks noGrp="1"/>
          </p:cNvSpPr>
          <p:nvPr>
            <p:ph type="title"/>
          </p:nvPr>
        </p:nvSpPr>
        <p:spPr>
          <a:xfrm>
            <a:off x="1285240" y="3931919"/>
            <a:ext cx="8074815" cy="1618489"/>
          </a:xfrm>
        </p:spPr>
        <p:txBody>
          <a:bodyPr anchor="b">
            <a:normAutofit/>
          </a:bodyPr>
          <a:lstStyle/>
          <a:p>
            <a:r>
              <a:rPr lang="en-US" sz="6600" dirty="0"/>
              <a:t>Page 37</a:t>
            </a:r>
            <a:endParaRPr lang="en-US" sz="6600"/>
          </a:p>
        </p:txBody>
      </p:sp>
      <p:sp>
        <p:nvSpPr>
          <p:cNvPr id="3" name="Content Placeholder 2">
            <a:extLst>
              <a:ext uri="{FF2B5EF4-FFF2-40B4-BE49-F238E27FC236}">
                <a16:creationId xmlns:a16="http://schemas.microsoft.com/office/drawing/2014/main" id="{33DB3704-AA5A-EB4E-AF16-E2485619B2DC}"/>
              </a:ext>
            </a:extLst>
          </p:cNvPr>
          <p:cNvSpPr>
            <a:spLocks noGrp="1"/>
          </p:cNvSpPr>
          <p:nvPr>
            <p:ph idx="1"/>
          </p:nvPr>
        </p:nvSpPr>
        <p:spPr>
          <a:xfrm>
            <a:off x="1285241" y="1131524"/>
            <a:ext cx="8085865" cy="2800395"/>
          </a:xfrm>
        </p:spPr>
        <p:txBody>
          <a:bodyPr anchor="ctr">
            <a:normAutofit/>
          </a:bodyPr>
          <a:lstStyle/>
          <a:p>
            <a:pPr marL="0" indent="0">
              <a:buNone/>
            </a:pPr>
            <a:endParaRPr lang="en-US" sz="3200" dirty="0"/>
          </a:p>
          <a:p>
            <a:pPr marL="0" indent="0">
              <a:buNone/>
            </a:pPr>
            <a:r>
              <a:rPr lang="en-US" sz="3200" b="1" dirty="0"/>
              <a:t>“I think it’s the church’s responsibility to call for justice. There are many people calling for justice tonight all over America. However, ours is undergirded with a call for righteousness.”</a:t>
            </a:r>
          </a:p>
        </p:txBody>
      </p:sp>
    </p:spTree>
    <p:extLst>
      <p:ext uri="{BB962C8B-B14F-4D97-AF65-F5344CB8AC3E}">
        <p14:creationId xmlns:p14="http://schemas.microsoft.com/office/powerpoint/2010/main" val="206115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DEA48C3-1394-7046-8CA5-1277100CE55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Daniel Hill</a:t>
            </a:r>
          </a:p>
        </p:txBody>
      </p:sp>
      <p:pic>
        <p:nvPicPr>
          <p:cNvPr id="6146" name="Picture 2">
            <a:extLst>
              <a:ext uri="{FF2B5EF4-FFF2-40B4-BE49-F238E27FC236}">
                <a16:creationId xmlns:a16="http://schemas.microsoft.com/office/drawing/2014/main" id="{9E07F191-EBE6-844B-B2DD-36850595E2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38306" y="467208"/>
            <a:ext cx="3953992" cy="592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598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60A062-0677-F64C-A9C7-44AD46F01F39}"/>
              </a:ext>
            </a:extLst>
          </p:cNvPr>
          <p:cNvSpPr>
            <a:spLocks noGrp="1"/>
          </p:cNvSpPr>
          <p:nvPr>
            <p:ph type="title"/>
          </p:nvPr>
        </p:nvSpPr>
        <p:spPr>
          <a:xfrm>
            <a:off x="466722" y="586855"/>
            <a:ext cx="3201366" cy="3387497"/>
          </a:xfrm>
        </p:spPr>
        <p:txBody>
          <a:bodyPr anchor="b">
            <a:normAutofit/>
          </a:bodyPr>
          <a:lstStyle/>
          <a:p>
            <a:pPr algn="ctr"/>
            <a:r>
              <a:rPr lang="en-US" sz="4000" b="1" dirty="0">
                <a:solidFill>
                  <a:srgbClr val="FFFFFF"/>
                </a:solidFill>
                <a:latin typeface="+mn-lt"/>
              </a:rPr>
              <a:t>Page 38</a:t>
            </a:r>
          </a:p>
        </p:txBody>
      </p:sp>
      <p:sp>
        <p:nvSpPr>
          <p:cNvPr id="3" name="Content Placeholder 2">
            <a:extLst>
              <a:ext uri="{FF2B5EF4-FFF2-40B4-BE49-F238E27FC236}">
                <a16:creationId xmlns:a16="http://schemas.microsoft.com/office/drawing/2014/main" id="{0B3361B1-F143-1943-8042-897FCB37FF09}"/>
              </a:ext>
            </a:extLst>
          </p:cNvPr>
          <p:cNvSpPr>
            <a:spLocks noGrp="1"/>
          </p:cNvSpPr>
          <p:nvPr>
            <p:ph idx="1"/>
          </p:nvPr>
        </p:nvSpPr>
        <p:spPr>
          <a:xfrm>
            <a:off x="4810259" y="649480"/>
            <a:ext cx="6555347" cy="5546047"/>
          </a:xfrm>
        </p:spPr>
        <p:txBody>
          <a:bodyPr anchor="ctr">
            <a:normAutofit/>
          </a:bodyPr>
          <a:lstStyle/>
          <a:p>
            <a:pPr marL="0" indent="0">
              <a:buNone/>
            </a:pPr>
            <a:r>
              <a:rPr lang="en-US" dirty="0"/>
              <a:t>“We must take the problem of whiteness more seriously in order to help churches become racially transformed communities of justice and equality. For reconciliation to accomplish its true goal, it is critical to understand whiteness as a social construct created to divide racial groups and assert the superiority of one group over others. The concept of race was developed as a way of categorizing, labeling, and separating human beings on the basis of their physical characteristics such as hair texture, head shape, and skin color.”</a:t>
            </a:r>
          </a:p>
        </p:txBody>
      </p:sp>
    </p:spTree>
    <p:extLst>
      <p:ext uri="{BB962C8B-B14F-4D97-AF65-F5344CB8AC3E}">
        <p14:creationId xmlns:p14="http://schemas.microsoft.com/office/powerpoint/2010/main" val="191842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60A062-0677-F64C-A9C7-44AD46F01F39}"/>
              </a:ext>
            </a:extLst>
          </p:cNvPr>
          <p:cNvSpPr>
            <a:spLocks noGrp="1"/>
          </p:cNvSpPr>
          <p:nvPr>
            <p:ph type="title"/>
          </p:nvPr>
        </p:nvSpPr>
        <p:spPr>
          <a:xfrm>
            <a:off x="466722" y="586855"/>
            <a:ext cx="3201366" cy="3387497"/>
          </a:xfrm>
        </p:spPr>
        <p:txBody>
          <a:bodyPr anchor="b">
            <a:normAutofit/>
          </a:bodyPr>
          <a:lstStyle/>
          <a:p>
            <a:pPr algn="ctr"/>
            <a:r>
              <a:rPr lang="en-US" sz="4000" b="1" dirty="0">
                <a:solidFill>
                  <a:srgbClr val="FFFFFF"/>
                </a:solidFill>
                <a:latin typeface="+mn-lt"/>
              </a:rPr>
              <a:t>Page 38</a:t>
            </a:r>
          </a:p>
        </p:txBody>
      </p:sp>
      <p:sp>
        <p:nvSpPr>
          <p:cNvPr id="3" name="Content Placeholder 2">
            <a:extLst>
              <a:ext uri="{FF2B5EF4-FFF2-40B4-BE49-F238E27FC236}">
                <a16:creationId xmlns:a16="http://schemas.microsoft.com/office/drawing/2014/main" id="{0B3361B1-F143-1943-8042-897FCB37FF09}"/>
              </a:ext>
            </a:extLst>
          </p:cNvPr>
          <p:cNvSpPr>
            <a:spLocks noGrp="1"/>
          </p:cNvSpPr>
          <p:nvPr>
            <p:ph idx="1"/>
          </p:nvPr>
        </p:nvSpPr>
        <p:spPr>
          <a:xfrm>
            <a:off x="4810259" y="649480"/>
            <a:ext cx="6555347" cy="5546047"/>
          </a:xfrm>
        </p:spPr>
        <p:txBody>
          <a:bodyPr anchor="ctr">
            <a:normAutofit/>
          </a:bodyPr>
          <a:lstStyle/>
          <a:p>
            <a:pPr marL="0" indent="0">
              <a:buNone/>
            </a:pPr>
            <a:r>
              <a:rPr lang="en-US" sz="3200" b="1" dirty="0"/>
              <a:t>“Being white is not a sin in and of itself. But “whiteness”-the elevation and valuation of those who are white above all other racial groups, and systems and structures that support this elevation-is evil.”</a:t>
            </a:r>
          </a:p>
        </p:txBody>
      </p:sp>
    </p:spTree>
    <p:extLst>
      <p:ext uri="{BB962C8B-B14F-4D97-AF65-F5344CB8AC3E}">
        <p14:creationId xmlns:p14="http://schemas.microsoft.com/office/powerpoint/2010/main" val="1640639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A49E89-9BF1-47C4-A681-AFAF74C77DDD}"/>
              </a:ext>
            </a:extLst>
          </p:cNvPr>
          <p:cNvPicPr>
            <a:picLocks noChangeAspect="1"/>
          </p:cNvPicPr>
          <p:nvPr/>
        </p:nvPicPr>
        <p:blipFill rotWithShape="1">
          <a:blip r:embed="rId2"/>
          <a:srcRect t="11480" b="4250"/>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a:extLst>
              <a:ext uri="{FF2B5EF4-FFF2-40B4-BE49-F238E27FC236}">
                <a16:creationId xmlns:a16="http://schemas.microsoft.com/office/drawing/2014/main" id="{DF660E12-2CD3-334C-B413-2505E3C79CCF}"/>
              </a:ext>
            </a:extLst>
          </p:cNvPr>
          <p:cNvSpPr>
            <a:spLocks noGrp="1"/>
          </p:cNvSpPr>
          <p:nvPr>
            <p:ph type="ctrTitle"/>
          </p:nvPr>
        </p:nvSpPr>
        <p:spPr>
          <a:xfrm>
            <a:off x="8022021" y="3231931"/>
            <a:ext cx="3852041" cy="1834056"/>
          </a:xfrm>
        </p:spPr>
        <p:txBody>
          <a:bodyPr>
            <a:normAutofit/>
          </a:bodyPr>
          <a:lstStyle/>
          <a:p>
            <a:r>
              <a:rPr lang="en-US" sz="4000" b="1" dirty="0">
                <a:latin typeface="+mn-lt"/>
              </a:rPr>
              <a:t>What can be done about this?</a:t>
            </a:r>
          </a:p>
        </p:txBody>
      </p:sp>
      <p:sp>
        <p:nvSpPr>
          <p:cNvPr id="5" name="Subtitle 4">
            <a:extLst>
              <a:ext uri="{FF2B5EF4-FFF2-40B4-BE49-F238E27FC236}">
                <a16:creationId xmlns:a16="http://schemas.microsoft.com/office/drawing/2014/main" id="{FC2381D0-2DFE-F246-BBDE-326190E95032}"/>
              </a:ext>
            </a:extLst>
          </p:cNvPr>
          <p:cNvSpPr>
            <a:spLocks noGrp="1"/>
          </p:cNvSpPr>
          <p:nvPr>
            <p:ph type="subTitle" idx="1"/>
          </p:nvPr>
        </p:nvSpPr>
        <p:spPr>
          <a:xfrm>
            <a:off x="7782910" y="5242675"/>
            <a:ext cx="4330262" cy="683284"/>
          </a:xfrm>
        </p:spPr>
        <p:txBody>
          <a:bodyPr>
            <a:normAutofit/>
          </a:bodyPr>
          <a:lstStyle/>
          <a:p>
            <a:endParaRPr lang="en-US" sz="2000"/>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13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9BB9-5F6D-614C-9AEC-9FDBCF459C9E}"/>
              </a:ext>
            </a:extLst>
          </p:cNvPr>
          <p:cNvSpPr>
            <a:spLocks noGrp="1"/>
          </p:cNvSpPr>
          <p:nvPr>
            <p:ph type="title"/>
          </p:nvPr>
        </p:nvSpPr>
        <p:spPr/>
        <p:txBody>
          <a:bodyPr/>
          <a:lstStyle/>
          <a:p>
            <a:pPr algn="ctr"/>
            <a:r>
              <a:rPr lang="en-US" dirty="0">
                <a:latin typeface="+mn-lt"/>
              </a:rPr>
              <a:t>Esther 2:7-8</a:t>
            </a:r>
          </a:p>
        </p:txBody>
      </p:sp>
      <p:graphicFrame>
        <p:nvGraphicFramePr>
          <p:cNvPr id="5" name="Content Placeholder 2">
            <a:extLst>
              <a:ext uri="{FF2B5EF4-FFF2-40B4-BE49-F238E27FC236}">
                <a16:creationId xmlns:a16="http://schemas.microsoft.com/office/drawing/2014/main" id="{9A24B373-1E99-4ED8-9A62-866095C4773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401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ands holding each other's wrists and interlinked to form a circle">
            <a:extLst>
              <a:ext uri="{FF2B5EF4-FFF2-40B4-BE49-F238E27FC236}">
                <a16:creationId xmlns:a16="http://schemas.microsoft.com/office/drawing/2014/main" id="{F78FDCCE-26EF-4445-A93F-203AC5BE1D4F}"/>
              </a:ext>
            </a:extLst>
          </p:cNvPr>
          <p:cNvPicPr>
            <a:picLocks noChangeAspect="1"/>
          </p:cNvPicPr>
          <p:nvPr/>
        </p:nvPicPr>
        <p:blipFill rotWithShape="1">
          <a:blip r:embed="rId2">
            <a:alphaModFix amt="45000"/>
          </a:blip>
          <a:srcRect b="15730"/>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4" name="Title 3">
            <a:extLst>
              <a:ext uri="{FF2B5EF4-FFF2-40B4-BE49-F238E27FC236}">
                <a16:creationId xmlns:a16="http://schemas.microsoft.com/office/drawing/2014/main" id="{AF9915A9-5A0C-364D-B11F-E16A5204AD4A}"/>
              </a:ext>
            </a:extLst>
          </p:cNvPr>
          <p:cNvSpPr>
            <a:spLocks noGrp="1"/>
          </p:cNvSpPr>
          <p:nvPr>
            <p:ph type="ctrTitle"/>
          </p:nvPr>
        </p:nvSpPr>
        <p:spPr>
          <a:xfrm>
            <a:off x="1769532" y="1695576"/>
            <a:ext cx="8652938" cy="2857191"/>
          </a:xfrm>
        </p:spPr>
        <p:txBody>
          <a:bodyPr anchor="ctr">
            <a:normAutofit/>
          </a:bodyPr>
          <a:lstStyle/>
          <a:p>
            <a:r>
              <a:rPr lang="en-US" sz="6200" b="1" dirty="0">
                <a:latin typeface="+mn-lt"/>
              </a:rPr>
              <a:t>Courage and Empathy is needed to pursue reconciliation!</a:t>
            </a:r>
          </a:p>
        </p:txBody>
      </p:sp>
      <p:sp>
        <p:nvSpPr>
          <p:cNvPr id="5" name="Subtitle 4">
            <a:extLst>
              <a:ext uri="{FF2B5EF4-FFF2-40B4-BE49-F238E27FC236}">
                <a16:creationId xmlns:a16="http://schemas.microsoft.com/office/drawing/2014/main" id="{6403E6A6-08F2-BC48-A431-E045B5C4AF87}"/>
              </a:ext>
            </a:extLst>
          </p:cNvPr>
          <p:cNvSpPr>
            <a:spLocks noGrp="1"/>
          </p:cNvSpPr>
          <p:nvPr>
            <p:ph type="subTitle" idx="1"/>
          </p:nvPr>
        </p:nvSpPr>
        <p:spPr>
          <a:xfrm>
            <a:off x="1769532" y="4623127"/>
            <a:ext cx="8655200" cy="457201"/>
          </a:xfrm>
        </p:spPr>
        <p:txBody>
          <a:bodyPr>
            <a:normAutofit/>
          </a:bodyPr>
          <a:lstStyle/>
          <a:p>
            <a:endParaRPr lang="en-US"/>
          </a:p>
        </p:txBody>
      </p:sp>
      <p:sp>
        <p:nvSpPr>
          <p:cNvPr id="22" name="Rectangle 21">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7995474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98AD-714D-314D-8EC8-435641B4481A}"/>
              </a:ext>
            </a:extLst>
          </p:cNvPr>
          <p:cNvSpPr>
            <a:spLocks noGrp="1"/>
          </p:cNvSpPr>
          <p:nvPr>
            <p:ph type="title"/>
          </p:nvPr>
        </p:nvSpPr>
        <p:spPr>
          <a:xfrm>
            <a:off x="4965430" y="629268"/>
            <a:ext cx="6586491" cy="1286160"/>
          </a:xfrm>
        </p:spPr>
        <p:txBody>
          <a:bodyPr anchor="b">
            <a:normAutofit/>
          </a:bodyPr>
          <a:lstStyle/>
          <a:p>
            <a:pPr algn="ctr"/>
            <a:r>
              <a:rPr lang="en-US" dirty="0">
                <a:latin typeface="+mn-lt"/>
              </a:rPr>
              <a:t>Reflect</a:t>
            </a:r>
          </a:p>
        </p:txBody>
      </p:sp>
      <p:sp>
        <p:nvSpPr>
          <p:cNvPr id="3" name="Content Placeholder 2">
            <a:extLst>
              <a:ext uri="{FF2B5EF4-FFF2-40B4-BE49-F238E27FC236}">
                <a16:creationId xmlns:a16="http://schemas.microsoft.com/office/drawing/2014/main" id="{2CBA3BA6-8757-884B-A097-C9516EE93F5F}"/>
              </a:ext>
            </a:extLst>
          </p:cNvPr>
          <p:cNvSpPr>
            <a:spLocks noGrp="1"/>
          </p:cNvSpPr>
          <p:nvPr>
            <p:ph idx="1"/>
          </p:nvPr>
        </p:nvSpPr>
        <p:spPr>
          <a:xfrm>
            <a:off x="4965431" y="2438400"/>
            <a:ext cx="6586489" cy="3785419"/>
          </a:xfrm>
        </p:spPr>
        <p:txBody>
          <a:bodyPr>
            <a:normAutofit/>
          </a:bodyPr>
          <a:lstStyle/>
          <a:p>
            <a:pPr marL="0" indent="0">
              <a:buNone/>
            </a:pPr>
            <a:endParaRPr lang="en-US" sz="3600" b="1" dirty="0"/>
          </a:p>
          <a:p>
            <a:pPr marL="0" indent="0" algn="ctr">
              <a:buNone/>
            </a:pPr>
            <a:r>
              <a:rPr lang="en-US" sz="3600" b="1" dirty="0"/>
              <a:t>Who has experienced pain due to your silence?</a:t>
            </a:r>
          </a:p>
        </p:txBody>
      </p:sp>
      <p:pic>
        <p:nvPicPr>
          <p:cNvPr id="5" name="Picture 4" descr="Wood human figure">
            <a:extLst>
              <a:ext uri="{FF2B5EF4-FFF2-40B4-BE49-F238E27FC236}">
                <a16:creationId xmlns:a16="http://schemas.microsoft.com/office/drawing/2014/main" id="{2E1EF1E4-AE56-4D84-81B8-E1B6FB379FA6}"/>
              </a:ext>
            </a:extLst>
          </p:cNvPr>
          <p:cNvPicPr>
            <a:picLocks noChangeAspect="1"/>
          </p:cNvPicPr>
          <p:nvPr/>
        </p:nvPicPr>
        <p:blipFill rotWithShape="1">
          <a:blip r:embed="rId2"/>
          <a:srcRect l="2154" r="52727"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E1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9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Gratitude Is More Than Just Saying Thank You | Harvard Graduate School of  Education">
            <a:extLst>
              <a:ext uri="{FF2B5EF4-FFF2-40B4-BE49-F238E27FC236}">
                <a16:creationId xmlns:a16="http://schemas.microsoft.com/office/drawing/2014/main" id="{5A97DD6D-AE7C-474F-8C00-172BC33360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91197" y="1123527"/>
            <a:ext cx="9209600"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560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descr="Chapter 3">
            <a:extLst>
              <a:ext uri="{FF2B5EF4-FFF2-40B4-BE49-F238E27FC236}">
                <a16:creationId xmlns:a16="http://schemas.microsoft.com/office/drawing/2014/main" id="{F4128ED4-9A59-FC4F-820B-866544F68A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586" y="643466"/>
            <a:ext cx="5591684" cy="5566833"/>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76"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77480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70A21-2ADE-3140-BCC8-F186CBD3985B}"/>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Jennifer Harvey argues…..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5E57ACA-F921-F645-8F2F-A9CB3341DBA1}"/>
              </a:ext>
            </a:extLst>
          </p:cNvPr>
          <p:cNvSpPr>
            <a:spLocks noGrp="1"/>
          </p:cNvSpPr>
          <p:nvPr>
            <p:ph idx="1"/>
          </p:nvPr>
        </p:nvSpPr>
        <p:spPr>
          <a:xfrm>
            <a:off x="4447308" y="591344"/>
            <a:ext cx="6906491" cy="5585619"/>
          </a:xfrm>
        </p:spPr>
        <p:txBody>
          <a:bodyPr anchor="ctr">
            <a:normAutofit/>
          </a:bodyPr>
          <a:lstStyle/>
          <a:p>
            <a:pPr marL="0" indent="0" algn="ctr">
              <a:buNone/>
            </a:pPr>
            <a:r>
              <a:rPr lang="en-US" sz="3200" dirty="0"/>
              <a:t>Reducing reconciliation to one of inclusion and diversity without insisting on justice is not the goal.</a:t>
            </a:r>
          </a:p>
        </p:txBody>
      </p:sp>
    </p:spTree>
    <p:extLst>
      <p:ext uri="{BB962C8B-B14F-4D97-AF65-F5344CB8AC3E}">
        <p14:creationId xmlns:p14="http://schemas.microsoft.com/office/powerpoint/2010/main" val="345501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BA9F-1615-9544-8B63-B5043B078112}"/>
              </a:ext>
            </a:extLst>
          </p:cNvPr>
          <p:cNvSpPr>
            <a:spLocks noGrp="1"/>
          </p:cNvSpPr>
          <p:nvPr>
            <p:ph type="title"/>
          </p:nvPr>
        </p:nvSpPr>
        <p:spPr/>
        <p:txBody>
          <a:bodyPr/>
          <a:lstStyle/>
          <a:p>
            <a:pPr algn="ctr"/>
            <a:r>
              <a:rPr lang="en-US" b="1" dirty="0">
                <a:latin typeface="+mn-lt"/>
              </a:rPr>
              <a:t>What called you forth?</a:t>
            </a:r>
          </a:p>
        </p:txBody>
      </p:sp>
      <p:pic>
        <p:nvPicPr>
          <p:cNvPr id="1026" name="Picture 2" descr="The Akan People Ghana – Matriarchies of Today &amp;amp; the Past">
            <a:extLst>
              <a:ext uri="{FF2B5EF4-FFF2-40B4-BE49-F238E27FC236}">
                <a16:creationId xmlns:a16="http://schemas.microsoft.com/office/drawing/2014/main" id="{416503C4-B13E-F845-A677-52CB638096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2663" y="1825625"/>
            <a:ext cx="650667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34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5A5D979-AC24-8E4A-AD68-47F3400F3DB3}"/>
              </a:ext>
            </a:extLst>
          </p:cNvPr>
          <p:cNvSpPr>
            <a:spLocks noGrp="1"/>
          </p:cNvSpPr>
          <p:nvPr>
            <p:ph type="title"/>
          </p:nvPr>
        </p:nvSpPr>
        <p:spPr>
          <a:xfrm>
            <a:off x="4086447" y="1084521"/>
            <a:ext cx="4019107" cy="1361347"/>
          </a:xfrm>
        </p:spPr>
        <p:txBody>
          <a:bodyPr vert="horz" lIns="91440" tIns="45720" rIns="91440" bIns="45720" rtlCol="0" anchor="b">
            <a:normAutofit/>
          </a:bodyPr>
          <a:lstStyle/>
          <a:p>
            <a:pPr algn="ctr"/>
            <a:r>
              <a:rPr lang="en-US" sz="3200" b="1" kern="1200" dirty="0">
                <a:solidFill>
                  <a:schemeClr val="bg1">
                    <a:alpha val="60000"/>
                  </a:schemeClr>
                </a:solidFill>
                <a:latin typeface="+mn-lt"/>
                <a:ea typeface="+mj-ea"/>
                <a:cs typeface="+mj-cs"/>
              </a:rPr>
              <a:t>Ida B. Wells</a:t>
            </a:r>
            <a:br>
              <a:rPr lang="en-US" sz="3200" b="1" kern="1200" dirty="0">
                <a:solidFill>
                  <a:schemeClr val="bg1">
                    <a:alpha val="60000"/>
                  </a:schemeClr>
                </a:solidFill>
                <a:latin typeface="+mn-lt"/>
                <a:ea typeface="+mj-ea"/>
                <a:cs typeface="+mj-cs"/>
              </a:rPr>
            </a:br>
            <a:r>
              <a:rPr lang="en-US" sz="3200" b="1" kern="1200" dirty="0">
                <a:solidFill>
                  <a:schemeClr val="bg1">
                    <a:alpha val="60000"/>
                  </a:schemeClr>
                </a:solidFill>
                <a:latin typeface="+mn-lt"/>
                <a:ea typeface="+mj-ea"/>
                <a:cs typeface="+mj-cs"/>
              </a:rPr>
              <a:t>Queen Vashti</a:t>
            </a:r>
          </a:p>
        </p:txBody>
      </p:sp>
      <p:pic>
        <p:nvPicPr>
          <p:cNvPr id="2050" name="Picture 2" descr="Ida B. Wells - Quotes, Facts &amp; Children - Biography">
            <a:extLst>
              <a:ext uri="{FF2B5EF4-FFF2-40B4-BE49-F238E27FC236}">
                <a16:creationId xmlns:a16="http://schemas.microsoft.com/office/drawing/2014/main" id="{DAC4DD47-22B2-2F40-A434-FB93467066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52" r="16619"/>
          <a:stretch/>
        </p:blipFill>
        <p:spPr bwMode="auto">
          <a:xfrm>
            <a:off x="680483" y="685795"/>
            <a:ext cx="2931299" cy="5486400"/>
          </a:xfrm>
          <a:prstGeom prst="rect">
            <a:avLst/>
          </a:prstGeom>
          <a:noFill/>
          <a:extLst>
            <a:ext uri="{909E8E84-426E-40DD-AFC4-6F175D3DCCD1}">
              <a14:hiddenFill xmlns:a14="http://schemas.microsoft.com/office/drawing/2010/main">
                <a:solidFill>
                  <a:srgbClr val="FFFFFF"/>
                </a:solidFill>
              </a14:hiddenFill>
            </a:ext>
          </a:extLst>
        </p:spPr>
      </p:pic>
      <p:sp>
        <p:nvSpPr>
          <p:cNvPr id="2056" name="Content Placeholder 2055">
            <a:extLst>
              <a:ext uri="{FF2B5EF4-FFF2-40B4-BE49-F238E27FC236}">
                <a16:creationId xmlns:a16="http://schemas.microsoft.com/office/drawing/2014/main" id="{18CEBF96-5C38-4BA8-A070-43B14FD5B039}"/>
              </a:ext>
            </a:extLst>
          </p:cNvPr>
          <p:cNvSpPr>
            <a:spLocks noGrp="1"/>
          </p:cNvSpPr>
          <p:nvPr>
            <p:ph sz="half" idx="1"/>
          </p:nvPr>
        </p:nvSpPr>
        <p:spPr>
          <a:xfrm>
            <a:off x="4107712" y="2732739"/>
            <a:ext cx="3976577" cy="3083270"/>
          </a:xfrm>
        </p:spPr>
        <p:txBody>
          <a:bodyPr vert="horz" lIns="91440" tIns="45720" rIns="91440" bIns="45720" rtlCol="0" anchor="t">
            <a:noAutofit/>
          </a:bodyPr>
          <a:lstStyle/>
          <a:p>
            <a:r>
              <a:rPr lang="en-US" sz="3000" b="1" dirty="0">
                <a:solidFill>
                  <a:schemeClr val="bg1"/>
                </a:solidFill>
              </a:rPr>
              <a:t>Both women paved the way for great movements in history to occur.</a:t>
            </a:r>
          </a:p>
          <a:p>
            <a:r>
              <a:rPr lang="en-US" sz="3000" b="1" dirty="0">
                <a:solidFill>
                  <a:schemeClr val="bg1"/>
                </a:solidFill>
              </a:rPr>
              <a:t>They were courageous, and very brave.</a:t>
            </a:r>
          </a:p>
        </p:txBody>
      </p:sp>
      <p:pic>
        <p:nvPicPr>
          <p:cNvPr id="2052" name="Picture 4" descr="Pin on Fantasy [Sword &amp;amp; Soul]">
            <a:extLst>
              <a:ext uri="{FF2B5EF4-FFF2-40B4-BE49-F238E27FC236}">
                <a16:creationId xmlns:a16="http://schemas.microsoft.com/office/drawing/2014/main" id="{BB2E83CD-AD38-8C4C-97AC-7F9A6AA66853}"/>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156" r="19508"/>
          <a:stretch/>
        </p:blipFill>
        <p:spPr bwMode="auto">
          <a:xfrm>
            <a:off x="8606117" y="685805"/>
            <a:ext cx="2905400"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920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5" name="Freeform: Shape 24">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 name="Subtitle 5">
            <a:extLst>
              <a:ext uri="{FF2B5EF4-FFF2-40B4-BE49-F238E27FC236}">
                <a16:creationId xmlns:a16="http://schemas.microsoft.com/office/drawing/2014/main" id="{A372C1CF-6B56-5449-A979-1B2E103246BC}"/>
              </a:ext>
            </a:extLst>
          </p:cNvPr>
          <p:cNvSpPr>
            <a:spLocks noGrp="1"/>
          </p:cNvSpPr>
          <p:nvPr>
            <p:ph type="subTitle" idx="1"/>
          </p:nvPr>
        </p:nvSpPr>
        <p:spPr>
          <a:xfrm>
            <a:off x="4439633" y="4518923"/>
            <a:ext cx="3312734" cy="1141851"/>
          </a:xfrm>
          <a:noFill/>
        </p:spPr>
        <p:txBody>
          <a:bodyPr>
            <a:normAutofit/>
          </a:bodyPr>
          <a:lstStyle/>
          <a:p>
            <a:endParaRPr lang="en-US" sz="2000">
              <a:solidFill>
                <a:srgbClr val="080808"/>
              </a:solidFill>
            </a:endParaRPr>
          </a:p>
        </p:txBody>
      </p:sp>
      <p:sp>
        <p:nvSpPr>
          <p:cNvPr id="5" name="Title 4">
            <a:extLst>
              <a:ext uri="{FF2B5EF4-FFF2-40B4-BE49-F238E27FC236}">
                <a16:creationId xmlns:a16="http://schemas.microsoft.com/office/drawing/2014/main" id="{E6001A97-0E78-634B-98AD-3597DD21375F}"/>
              </a:ext>
            </a:extLst>
          </p:cNvPr>
          <p:cNvSpPr>
            <a:spLocks noGrp="1"/>
          </p:cNvSpPr>
          <p:nvPr>
            <p:ph type="ctrTitle"/>
          </p:nvPr>
        </p:nvSpPr>
        <p:spPr>
          <a:xfrm>
            <a:off x="3204642" y="2353641"/>
            <a:ext cx="5782716" cy="2150719"/>
          </a:xfrm>
          <a:noFill/>
        </p:spPr>
        <p:txBody>
          <a:bodyPr anchor="ctr">
            <a:normAutofit/>
          </a:bodyPr>
          <a:lstStyle/>
          <a:p>
            <a:r>
              <a:rPr lang="en-US" sz="3600" b="1" dirty="0">
                <a:solidFill>
                  <a:srgbClr val="080808"/>
                </a:solidFill>
                <a:latin typeface="+mn-lt"/>
              </a:rPr>
              <a:t>We are all unlikely activists.</a:t>
            </a:r>
          </a:p>
        </p:txBody>
      </p:sp>
      <p:sp>
        <p:nvSpPr>
          <p:cNvPr id="29" name="Freeform: Shape 28">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81436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holding a globe">
            <a:extLst>
              <a:ext uri="{FF2B5EF4-FFF2-40B4-BE49-F238E27FC236}">
                <a16:creationId xmlns:a16="http://schemas.microsoft.com/office/drawing/2014/main" id="{05D0FE2C-BEEE-49C5-A61A-524D274C5806}"/>
              </a:ext>
            </a:extLst>
          </p:cNvPr>
          <p:cNvPicPr>
            <a:picLocks noChangeAspect="1"/>
          </p:cNvPicPr>
          <p:nvPr/>
        </p:nvPicPr>
        <p:blipFill rotWithShape="1">
          <a:blip r:embed="rId2"/>
          <a:srcRect l="5621" r="24381" b="6928"/>
          <a:stretch/>
        </p:blipFill>
        <p:spPr>
          <a:xfrm>
            <a:off x="3523488" y="10"/>
            <a:ext cx="8668512" cy="6857990"/>
          </a:xfrm>
          <a:prstGeom prst="rect">
            <a:avLst/>
          </a:prstGeom>
        </p:spPr>
      </p:pic>
      <p:sp>
        <p:nvSpPr>
          <p:cNvPr id="20" name="Rectangle 1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EB940CF-358F-9043-8603-0C7A3A43EB3D}"/>
              </a:ext>
            </a:extLst>
          </p:cNvPr>
          <p:cNvSpPr>
            <a:spLocks noGrp="1"/>
          </p:cNvSpPr>
          <p:nvPr>
            <p:ph type="ctrTitle"/>
          </p:nvPr>
        </p:nvSpPr>
        <p:spPr>
          <a:xfrm>
            <a:off x="477981" y="1122363"/>
            <a:ext cx="4023360" cy="3204134"/>
          </a:xfrm>
        </p:spPr>
        <p:txBody>
          <a:bodyPr anchor="b">
            <a:normAutofit/>
          </a:bodyPr>
          <a:lstStyle/>
          <a:p>
            <a:pPr algn="l"/>
            <a:r>
              <a:rPr lang="en-US" sz="4100" b="1" dirty="0">
                <a:latin typeface="+mn-lt"/>
              </a:rPr>
              <a:t>Is there anything happening in the world around you that may be calling you forth?</a:t>
            </a:r>
          </a:p>
        </p:txBody>
      </p:sp>
      <p:sp>
        <p:nvSpPr>
          <p:cNvPr id="5" name="Subtitle 4">
            <a:extLst>
              <a:ext uri="{FF2B5EF4-FFF2-40B4-BE49-F238E27FC236}">
                <a16:creationId xmlns:a16="http://schemas.microsoft.com/office/drawing/2014/main" id="{B7E1C4A2-29C1-C44C-9215-08977A3951F9}"/>
              </a:ext>
            </a:extLst>
          </p:cNvPr>
          <p:cNvSpPr>
            <a:spLocks noGrp="1"/>
          </p:cNvSpPr>
          <p:nvPr>
            <p:ph type="subTitle" idx="1"/>
          </p:nvPr>
        </p:nvSpPr>
        <p:spPr>
          <a:xfrm>
            <a:off x="477980" y="4872922"/>
            <a:ext cx="4023359" cy="1208141"/>
          </a:xfrm>
        </p:spPr>
        <p:txBody>
          <a:bodyPr>
            <a:normAutofit/>
          </a:bodyPr>
          <a:lstStyle/>
          <a:p>
            <a:pPr algn="l"/>
            <a:endParaRPr lang="en-US" sz="2000"/>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0778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78B459B6-AFF0-2348-9F86-01EA7DD4EB8B}"/>
              </a:ext>
            </a:extLst>
          </p:cNvPr>
          <p:cNvSpPr>
            <a:spLocks noGrp="1"/>
          </p:cNvSpPr>
          <p:nvPr>
            <p:ph type="title"/>
          </p:nvPr>
        </p:nvSpPr>
        <p:spPr>
          <a:xfrm>
            <a:off x="1014141" y="1450655"/>
            <a:ext cx="3932030" cy="3956690"/>
          </a:xfrm>
        </p:spPr>
        <p:txBody>
          <a:bodyPr anchor="ctr">
            <a:normAutofit/>
          </a:bodyPr>
          <a:lstStyle/>
          <a:p>
            <a:pPr algn="ctr"/>
            <a:r>
              <a:rPr lang="en-US" sz="6800" b="1" dirty="0">
                <a:solidFill>
                  <a:schemeClr val="bg1"/>
                </a:solidFill>
                <a:latin typeface="+mn-lt"/>
              </a:rPr>
              <a:t>1 Chronicles 12:32</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EFDD75-2F1E-D348-904E-09E1C72FD3DF}"/>
              </a:ext>
            </a:extLst>
          </p:cNvPr>
          <p:cNvSpPr>
            <a:spLocks noGrp="1"/>
          </p:cNvSpPr>
          <p:nvPr>
            <p:ph idx="1"/>
          </p:nvPr>
        </p:nvSpPr>
        <p:spPr>
          <a:xfrm>
            <a:off x="6096000" y="1108061"/>
            <a:ext cx="5008901" cy="4571972"/>
          </a:xfrm>
        </p:spPr>
        <p:txBody>
          <a:bodyPr anchor="ctr">
            <a:normAutofit/>
          </a:bodyPr>
          <a:lstStyle/>
          <a:p>
            <a:pPr marL="0" indent="0" algn="ctr">
              <a:buNone/>
            </a:pPr>
            <a:endParaRPr lang="en-US" b="1" dirty="0">
              <a:solidFill>
                <a:schemeClr val="bg1"/>
              </a:solidFill>
            </a:endParaRPr>
          </a:p>
          <a:p>
            <a:pPr marL="0" indent="0" algn="ctr">
              <a:buNone/>
            </a:pPr>
            <a:r>
              <a:rPr lang="en-US" b="1" baseline="30000" dirty="0">
                <a:solidFill>
                  <a:schemeClr val="bg1"/>
                </a:solidFill>
              </a:rPr>
              <a:t>32 </a:t>
            </a:r>
            <a:r>
              <a:rPr lang="en-US" b="1" dirty="0">
                <a:solidFill>
                  <a:schemeClr val="bg1"/>
                </a:solidFill>
              </a:rPr>
              <a:t>The tribe of Issachar supplied 200 leaders, along with all of their relatives under their command. They kept up-to-date in their understanding of the times and knew what Israel should do.</a:t>
            </a:r>
          </a:p>
        </p:txBody>
      </p:sp>
    </p:spTree>
    <p:extLst>
      <p:ext uri="{BB962C8B-B14F-4D97-AF65-F5344CB8AC3E}">
        <p14:creationId xmlns:p14="http://schemas.microsoft.com/office/powerpoint/2010/main" val="3479347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E6E8-1D9E-4905-AAFE-978D33182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A8F678B-3CB3-B942-A8CD-3759CE426025}"/>
              </a:ext>
            </a:extLst>
          </p:cNvPr>
          <p:cNvSpPr>
            <a:spLocks noGrp="1"/>
          </p:cNvSpPr>
          <p:nvPr>
            <p:ph type="ctrTitle"/>
          </p:nvPr>
        </p:nvSpPr>
        <p:spPr>
          <a:xfrm>
            <a:off x="831317" y="1354819"/>
            <a:ext cx="10361531" cy="2678363"/>
          </a:xfrm>
        </p:spPr>
        <p:txBody>
          <a:bodyPr>
            <a:normAutofit fontScale="90000"/>
          </a:bodyPr>
          <a:lstStyle/>
          <a:p>
            <a:r>
              <a:rPr lang="en-US" sz="6100" b="1" dirty="0">
                <a:solidFill>
                  <a:schemeClr val="bg1"/>
                </a:solidFill>
                <a:latin typeface="+mn-lt"/>
              </a:rPr>
              <a:t>“We are being called forth. The only question now is how we are going to respond to the call.”</a:t>
            </a:r>
          </a:p>
        </p:txBody>
      </p:sp>
      <p:sp>
        <p:nvSpPr>
          <p:cNvPr id="5" name="Subtitle 4">
            <a:extLst>
              <a:ext uri="{FF2B5EF4-FFF2-40B4-BE49-F238E27FC236}">
                <a16:creationId xmlns:a16="http://schemas.microsoft.com/office/drawing/2014/main" id="{DB4DA620-DC3E-1D4F-833D-14BED25A17AF}"/>
              </a:ext>
            </a:extLst>
          </p:cNvPr>
          <p:cNvSpPr>
            <a:spLocks noGrp="1"/>
          </p:cNvSpPr>
          <p:nvPr>
            <p:ph type="subTitle" idx="1"/>
          </p:nvPr>
        </p:nvSpPr>
        <p:spPr>
          <a:xfrm>
            <a:off x="827088" y="4414180"/>
            <a:ext cx="7006691" cy="884538"/>
          </a:xfrm>
        </p:spPr>
        <p:txBody>
          <a:bodyPr>
            <a:normAutofit/>
          </a:bodyPr>
          <a:lstStyle/>
          <a:p>
            <a:pPr algn="l"/>
            <a:r>
              <a:rPr lang="en-US" sz="3200" b="1" dirty="0">
                <a:solidFill>
                  <a:schemeClr val="bg1"/>
                </a:solidFill>
              </a:rPr>
              <a:t>Page 61.</a:t>
            </a:r>
          </a:p>
        </p:txBody>
      </p:sp>
      <p:grpSp>
        <p:nvGrpSpPr>
          <p:cNvPr id="12" name="Group 11">
            <a:extLst>
              <a:ext uri="{FF2B5EF4-FFF2-40B4-BE49-F238E27FC236}">
                <a16:creationId xmlns:a16="http://schemas.microsoft.com/office/drawing/2014/main" id="{5F9D1CBF-A219-4C01-85A0-9DF6151EE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3" name="Freeform: Shape 12">
              <a:extLst>
                <a:ext uri="{FF2B5EF4-FFF2-40B4-BE49-F238E27FC236}">
                  <a16:creationId xmlns:a16="http://schemas.microsoft.com/office/drawing/2014/main" id="{D9FC63AB-02B8-4DDD-8778-397188A37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AC0AB7ED-D983-4149-A166-B31B71163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44838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9D1006-0496-4940-B9E5-93E2AEEE7601}"/>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Rules for our time together</a:t>
            </a:r>
          </a:p>
        </p:txBody>
      </p:sp>
      <p:graphicFrame>
        <p:nvGraphicFramePr>
          <p:cNvPr id="5" name="Content Placeholder 2">
            <a:extLst>
              <a:ext uri="{FF2B5EF4-FFF2-40B4-BE49-F238E27FC236}">
                <a16:creationId xmlns:a16="http://schemas.microsoft.com/office/drawing/2014/main" id="{3E6FF5E8-C346-4914-B3CC-A5B34F9A7C1B}"/>
              </a:ext>
            </a:extLst>
          </p:cNvPr>
          <p:cNvGraphicFramePr>
            <a:graphicFrameLocks noGrp="1"/>
          </p:cNvGraphicFramePr>
          <p:nvPr>
            <p:ph idx="1"/>
            <p:extLst>
              <p:ext uri="{D42A27DB-BD31-4B8C-83A1-F6EECF244321}">
                <p14:modId xmlns:p14="http://schemas.microsoft.com/office/powerpoint/2010/main" val="271714650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289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AC483A06-D922-1A4C-B851-9E66D5F7ADFC}"/>
              </a:ext>
            </a:extLst>
          </p:cNvPr>
          <p:cNvSpPr>
            <a:spLocks noGrp="1"/>
          </p:cNvSpPr>
          <p:nvPr>
            <p:ph type="ctrTitle"/>
          </p:nvPr>
        </p:nvSpPr>
        <p:spPr>
          <a:xfrm>
            <a:off x="2026693" y="1030406"/>
            <a:ext cx="8147713" cy="3081242"/>
          </a:xfrm>
        </p:spPr>
        <p:txBody>
          <a:bodyPr anchor="ctr">
            <a:normAutofit/>
          </a:bodyPr>
          <a:lstStyle/>
          <a:p>
            <a:r>
              <a:rPr lang="en-US" sz="4800" b="1" dirty="0">
                <a:solidFill>
                  <a:srgbClr val="FFFFFF"/>
                </a:solidFill>
                <a:latin typeface="+mn-lt"/>
              </a:rPr>
              <a:t>“Why is it so hard for Christians to make any real, significant progress in dealing with issues of race?”</a:t>
            </a:r>
          </a:p>
        </p:txBody>
      </p:sp>
      <p:sp>
        <p:nvSpPr>
          <p:cNvPr id="5" name="Subtitle 4">
            <a:extLst>
              <a:ext uri="{FF2B5EF4-FFF2-40B4-BE49-F238E27FC236}">
                <a16:creationId xmlns:a16="http://schemas.microsoft.com/office/drawing/2014/main" id="{481B63AF-3C91-8C47-8D07-9E290380F233}"/>
              </a:ext>
            </a:extLst>
          </p:cNvPr>
          <p:cNvSpPr>
            <a:spLocks noGrp="1"/>
          </p:cNvSpPr>
          <p:nvPr>
            <p:ph type="subTitle" idx="1"/>
          </p:nvPr>
        </p:nvSpPr>
        <p:spPr>
          <a:xfrm>
            <a:off x="1559943" y="5171093"/>
            <a:ext cx="9078628" cy="860620"/>
          </a:xfrm>
        </p:spPr>
        <p:txBody>
          <a:bodyPr anchor="ctr">
            <a:normAutofit/>
          </a:bodyPr>
          <a:lstStyle/>
          <a:p>
            <a:r>
              <a:rPr lang="en-US" sz="3200" b="1" dirty="0">
                <a:solidFill>
                  <a:srgbClr val="FFFFFF"/>
                </a:solidFill>
              </a:rPr>
              <a:t>p.27</a:t>
            </a:r>
          </a:p>
        </p:txBody>
      </p:sp>
    </p:spTree>
    <p:extLst>
      <p:ext uri="{BB962C8B-B14F-4D97-AF65-F5344CB8AC3E}">
        <p14:creationId xmlns:p14="http://schemas.microsoft.com/office/powerpoint/2010/main" val="347607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0B4537-DD64-7A45-BBF8-D741553F92A3}"/>
              </a:ext>
            </a:extLst>
          </p:cNvPr>
          <p:cNvSpPr>
            <a:spLocks noGrp="1"/>
          </p:cNvSpPr>
          <p:nvPr>
            <p:ph type="title"/>
          </p:nvPr>
        </p:nvSpPr>
        <p:spPr>
          <a:xfrm>
            <a:off x="1383564" y="348865"/>
            <a:ext cx="9718111" cy="1576446"/>
          </a:xfrm>
        </p:spPr>
        <p:txBody>
          <a:bodyPr anchor="ctr">
            <a:normAutofit/>
          </a:bodyPr>
          <a:lstStyle/>
          <a:p>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DBF2ADF6-6FF6-4771-9272-AAE2A5D21F8A}"/>
              </a:ext>
            </a:extLst>
          </p:cNvPr>
          <p:cNvGraphicFramePr>
            <a:graphicFrameLocks noGrp="1"/>
          </p:cNvGraphicFramePr>
          <p:nvPr>
            <p:ph idx="1"/>
            <p:extLst>
              <p:ext uri="{D42A27DB-BD31-4B8C-83A1-F6EECF244321}">
                <p14:modId xmlns:p14="http://schemas.microsoft.com/office/powerpoint/2010/main" val="61103185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10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DBBDB69-D7AA-7C47-B7AE-0CA3514595D1}"/>
              </a:ext>
            </a:extLst>
          </p:cNvPr>
          <p:cNvSpPr>
            <a:spLocks noGrp="1"/>
          </p:cNvSpPr>
          <p:nvPr>
            <p:ph type="title"/>
          </p:nvPr>
        </p:nvSpPr>
        <p:spPr>
          <a:xfrm>
            <a:off x="466722" y="586855"/>
            <a:ext cx="3201366" cy="3387497"/>
          </a:xfrm>
        </p:spPr>
        <p:txBody>
          <a:bodyPr anchor="b">
            <a:normAutofit/>
          </a:bodyPr>
          <a:lstStyle/>
          <a:p>
            <a:pPr algn="ctr"/>
            <a:r>
              <a:rPr lang="en-US" sz="4000" b="1" dirty="0">
                <a:solidFill>
                  <a:srgbClr val="FFFFFF"/>
                </a:solidFill>
                <a:latin typeface="+mn-lt"/>
              </a:rPr>
              <a:t>Page 32</a:t>
            </a:r>
          </a:p>
        </p:txBody>
      </p:sp>
      <p:sp>
        <p:nvSpPr>
          <p:cNvPr id="7" name="Content Placeholder 6">
            <a:extLst>
              <a:ext uri="{FF2B5EF4-FFF2-40B4-BE49-F238E27FC236}">
                <a16:creationId xmlns:a16="http://schemas.microsoft.com/office/drawing/2014/main" id="{D72250C7-CB32-2643-AFF0-E1B459078730}"/>
              </a:ext>
            </a:extLst>
          </p:cNvPr>
          <p:cNvSpPr>
            <a:spLocks noGrp="1"/>
          </p:cNvSpPr>
          <p:nvPr>
            <p:ph idx="1"/>
          </p:nvPr>
        </p:nvSpPr>
        <p:spPr>
          <a:xfrm>
            <a:off x="4810259" y="649480"/>
            <a:ext cx="6555347" cy="5546047"/>
          </a:xfrm>
        </p:spPr>
        <p:txBody>
          <a:bodyPr anchor="ctr">
            <a:normAutofit/>
          </a:bodyPr>
          <a:lstStyle/>
          <a:p>
            <a:pPr marL="0" indent="0" algn="ctr">
              <a:buNone/>
            </a:pPr>
            <a:r>
              <a:rPr lang="en-US" sz="3200" b="1" dirty="0"/>
              <a:t>“Many of us don’t think of ourselves as activists. In the face of enormous global and national issues, we can feel numb. I read the headlines, and you know what I want to do sometimes? I want to get back in the bed and pull the covers over my head.” </a:t>
            </a:r>
          </a:p>
        </p:txBody>
      </p:sp>
    </p:spTree>
    <p:extLst>
      <p:ext uri="{BB962C8B-B14F-4D97-AF65-F5344CB8AC3E}">
        <p14:creationId xmlns:p14="http://schemas.microsoft.com/office/powerpoint/2010/main" val="299479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ight Triangle 7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The World: Conflict in Ethiopia; Chaos in Peru; Confusion in the United  States | The Times in Plain English">
            <a:extLst>
              <a:ext uri="{FF2B5EF4-FFF2-40B4-BE49-F238E27FC236}">
                <a16:creationId xmlns:a16="http://schemas.microsoft.com/office/drawing/2014/main" id="{935EB5E6-E3F0-EE4F-B10C-61ED98D6BE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4215" y="918546"/>
            <a:ext cx="7482605" cy="497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76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ight Triangle 7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olumn: Is global chaos the new normal? - Los Angeles Times">
            <a:extLst>
              <a:ext uri="{FF2B5EF4-FFF2-40B4-BE49-F238E27FC236}">
                <a16:creationId xmlns:a16="http://schemas.microsoft.com/office/drawing/2014/main" id="{DABEF380-4177-3D47-A980-DE0263BFE4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8099" y="918546"/>
            <a:ext cx="7254836" cy="497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35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074" name="Picture 2" descr="Fortnite - Chapter 2 | Official Site | Epic Games">
            <a:extLst>
              <a:ext uri="{FF2B5EF4-FFF2-40B4-BE49-F238E27FC236}">
                <a16:creationId xmlns:a16="http://schemas.microsoft.com/office/drawing/2014/main" id="{F3D67195-EC86-4042-8E31-84E2FC7469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72233" y="1201003"/>
            <a:ext cx="4107976" cy="410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565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575</Words>
  <Application>Microsoft Macintosh PowerPoint</Application>
  <PresentationFormat>Widescreen</PresentationFormat>
  <Paragraphs>43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Impact</vt:lpstr>
      <vt:lpstr>Office Theme</vt:lpstr>
      <vt:lpstr>PowerPoint Presentation</vt:lpstr>
      <vt:lpstr>PowerPoint Presentation</vt:lpstr>
      <vt:lpstr>Rules for our time together</vt:lpstr>
      <vt:lpstr>“Why is it so hard for Christians to make any real, significant progress in dealing with issues of race?”</vt:lpstr>
      <vt:lpstr>PowerPoint Presentation</vt:lpstr>
      <vt:lpstr>Page 32</vt:lpstr>
      <vt:lpstr>PowerPoint Presentation</vt:lpstr>
      <vt:lpstr>PowerPoint Presentation</vt:lpstr>
      <vt:lpstr>PowerPoint Presentation</vt:lpstr>
      <vt:lpstr>PowerPoint Presentation</vt:lpstr>
      <vt:lpstr>Laquan McDonald</vt:lpstr>
      <vt:lpstr>Page 37</vt:lpstr>
      <vt:lpstr>Daniel Hill</vt:lpstr>
      <vt:lpstr>Page 38</vt:lpstr>
      <vt:lpstr>Page 38</vt:lpstr>
      <vt:lpstr>What can be done about this?</vt:lpstr>
      <vt:lpstr>Esther 2:7-8</vt:lpstr>
      <vt:lpstr>Courage and Empathy is needed to pursue reconciliation!</vt:lpstr>
      <vt:lpstr>Reflect</vt:lpstr>
      <vt:lpstr>PowerPoint Presentation</vt:lpstr>
      <vt:lpstr>Jennifer Harvey argues…..</vt:lpstr>
      <vt:lpstr>What called you forth?</vt:lpstr>
      <vt:lpstr>Ida B. Wells Queen Vashti</vt:lpstr>
      <vt:lpstr>We are all unlikely activists.</vt:lpstr>
      <vt:lpstr>Is there anything happening in the world around you that may be calling you forth?</vt:lpstr>
      <vt:lpstr>1 Chronicles 12:32</vt:lpstr>
      <vt:lpstr>“We are being called forth. The only question now is how we are going to respond to the call.”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Scott</dc:creator>
  <cp:lastModifiedBy>Joshua Scott</cp:lastModifiedBy>
  <cp:revision>3</cp:revision>
  <dcterms:created xsi:type="dcterms:W3CDTF">2022-01-12T02:17:19Z</dcterms:created>
  <dcterms:modified xsi:type="dcterms:W3CDTF">2022-01-14T02:53:50Z</dcterms:modified>
</cp:coreProperties>
</file>